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56" r:id="rId2"/>
    <p:sldId id="257" r:id="rId3"/>
    <p:sldId id="258" r:id="rId4"/>
    <p:sldId id="260" r:id="rId5"/>
    <p:sldId id="303" r:id="rId6"/>
    <p:sldId id="262" r:id="rId7"/>
    <p:sldId id="261" r:id="rId8"/>
    <p:sldId id="302" r:id="rId9"/>
    <p:sldId id="259" r:id="rId10"/>
    <p:sldId id="304" r:id="rId11"/>
    <p:sldId id="264" r:id="rId12"/>
    <p:sldId id="305" r:id="rId13"/>
    <p:sldId id="272" r:id="rId14"/>
    <p:sldId id="306" r:id="rId15"/>
    <p:sldId id="273" r:id="rId16"/>
    <p:sldId id="274" r:id="rId17"/>
    <p:sldId id="275" r:id="rId18"/>
    <p:sldId id="307" r:id="rId19"/>
    <p:sldId id="276" r:id="rId20"/>
    <p:sldId id="269" r:id="rId21"/>
    <p:sldId id="283" r:id="rId22"/>
    <p:sldId id="301" r:id="rId23"/>
  </p:sldIdLst>
  <p:sldSz cx="18288000" cy="10287000"/>
  <p:notesSz cx="6858000" cy="9144000"/>
  <p:embeddedFontLst>
    <p:embeddedFont>
      <p:font typeface="Aptos" panose="020B0004020202020204" pitchFamily="34" charset="0"/>
      <p:regular r:id="rId25"/>
      <p:bold r:id="rId26"/>
      <p:italic r:id="rId27"/>
      <p:boldItalic r:id="rId28"/>
    </p:embeddedFont>
    <p:embeddedFont>
      <p:font typeface="Calibri" panose="020F0502020204030204" pitchFamily="34" charset="0"/>
      <p:regular r:id="rId29"/>
      <p:bold r:id="rId30"/>
      <p:italic r:id="rId31"/>
      <p:boldItalic r:id="rId32"/>
    </p:embeddedFont>
    <p:embeddedFont>
      <p:font typeface="Gorditas" panose="020B0604020202020204" charset="0"/>
      <p:regular r:id="rId33"/>
      <p:bold r:id="rId34"/>
    </p:embeddedFont>
    <p:embeddedFont>
      <p:font typeface="Muli" panose="020B0604020202020204" charset="0"/>
      <p:regular r:id="rId35"/>
    </p:embeddedFont>
    <p:embeddedFont>
      <p:font typeface="Muli Bold" panose="020B0604020202020204" charset="0"/>
      <p:regular r:id="rId36"/>
    </p:embeddedFont>
    <p:embeddedFont>
      <p:font typeface="Muli Semi-Bold" panose="020B0604020202020204" charset="0"/>
      <p:regular r:id="rId37"/>
    </p:embeddedFont>
    <p:embeddedFont>
      <p:font typeface="Muli Ultra-Bold" panose="020B0604020202020204" charset="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F1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97" autoAdjust="0"/>
    <p:restoredTop sz="94622" autoAdjust="0"/>
  </p:normalViewPr>
  <p:slideViewPr>
    <p:cSldViewPr>
      <p:cViewPr>
        <p:scale>
          <a:sx n="50" d="100"/>
          <a:sy n="50" d="100"/>
        </p:scale>
        <p:origin x="154" y="82"/>
      </p:cViewPr>
      <p:guideLst>
        <p:guide orient="horz" pos="2160"/>
        <p:guide pos="2880"/>
      </p:guideLst>
    </p:cSldViewPr>
  </p:slideViewPr>
  <p:outlineViewPr>
    <p:cViewPr>
      <p:scale>
        <a:sx n="33" d="100"/>
        <a:sy n="33" d="100"/>
      </p:scale>
      <p:origin x="0" y="0"/>
    </p:cViewPr>
  </p:outlin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s>
</file>

<file path=ppt/media/hdphoto1.wdp>
</file>

<file path=ppt/media/hdphoto2.wdp>
</file>

<file path=ppt/media/hdphoto3.wdp>
</file>

<file path=ppt/media/hdphoto4.wdp>
</file>

<file path=ppt/media/image1.png>
</file>

<file path=ppt/media/image10.png>
</file>

<file path=ppt/media/image11.svg>
</file>

<file path=ppt/media/image12.png>
</file>

<file path=ppt/media/image13.svg>
</file>

<file path=ppt/media/image14.jpeg>
</file>

<file path=ppt/media/image15.jpeg>
</file>

<file path=ppt/media/image16.pn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sv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png>
</file>

<file path=ppt/media/image4.png>
</file>

<file path=ppt/media/image5.jp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AC4CFB-FE58-45BB-908E-6F061179FAC4}" type="datetimeFigureOut">
              <a:rPr lang="vi-VN" smtClean="0"/>
              <a:t>25/06/2025</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570C3A-6145-4732-A6BC-AE9564B1B1B3}" type="slidenum">
              <a:rPr lang="vi-VN" smtClean="0"/>
              <a:t>‹#›</a:t>
            </a:fld>
            <a:endParaRPr lang="vi-VN"/>
          </a:p>
        </p:txBody>
      </p:sp>
    </p:spTree>
    <p:extLst>
      <p:ext uri="{BB962C8B-B14F-4D97-AF65-F5344CB8AC3E}">
        <p14:creationId xmlns:p14="http://schemas.microsoft.com/office/powerpoint/2010/main" val="3486549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0570C3A-6145-4732-A6BC-AE9564B1B1B3}" type="slidenum">
              <a:rPr lang="vi-VN" smtClean="0"/>
              <a:t>3</a:t>
            </a:fld>
            <a:endParaRPr lang="vi-VN"/>
          </a:p>
        </p:txBody>
      </p:sp>
    </p:spTree>
    <p:extLst>
      <p:ext uri="{BB962C8B-B14F-4D97-AF65-F5344CB8AC3E}">
        <p14:creationId xmlns:p14="http://schemas.microsoft.com/office/powerpoint/2010/main" val="395779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0570C3A-6145-4732-A6BC-AE9564B1B1B3}" type="slidenum">
              <a:rPr lang="vi-VN" smtClean="0"/>
              <a:t>7</a:t>
            </a:fld>
            <a:endParaRPr lang="vi-VN"/>
          </a:p>
        </p:txBody>
      </p:sp>
    </p:spTree>
    <p:extLst>
      <p:ext uri="{BB962C8B-B14F-4D97-AF65-F5344CB8AC3E}">
        <p14:creationId xmlns:p14="http://schemas.microsoft.com/office/powerpoint/2010/main" val="780608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D58D02-0DCA-CFA2-B3D9-FB351671D2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24BA94-8A80-4FDE-1214-0EEC06A69C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97D862-798C-E422-1722-A9B71DD9BF5D}"/>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FA5D682B-083C-3EB3-D61B-E215B8056AE4}"/>
              </a:ext>
            </a:extLst>
          </p:cNvPr>
          <p:cNvSpPr>
            <a:spLocks noGrp="1"/>
          </p:cNvSpPr>
          <p:nvPr>
            <p:ph type="sldNum" sz="quarter" idx="5"/>
          </p:nvPr>
        </p:nvSpPr>
        <p:spPr/>
        <p:txBody>
          <a:bodyPr/>
          <a:lstStyle/>
          <a:p>
            <a:fld id="{80570C3A-6145-4732-A6BC-AE9564B1B1B3}" type="slidenum">
              <a:rPr lang="vi-VN" smtClean="0"/>
              <a:t>8</a:t>
            </a:fld>
            <a:endParaRPr lang="vi-VN"/>
          </a:p>
        </p:txBody>
      </p:sp>
    </p:spTree>
    <p:extLst>
      <p:ext uri="{BB962C8B-B14F-4D97-AF65-F5344CB8AC3E}">
        <p14:creationId xmlns:p14="http://schemas.microsoft.com/office/powerpoint/2010/main" val="2600627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Đây là các công ty hang đầu ở việt nam, thuộc top VN30 của việt nam</a:t>
            </a:r>
          </a:p>
        </p:txBody>
      </p:sp>
      <p:sp>
        <p:nvSpPr>
          <p:cNvPr id="4" name="Slide Number Placeholder 3"/>
          <p:cNvSpPr>
            <a:spLocks noGrp="1"/>
          </p:cNvSpPr>
          <p:nvPr>
            <p:ph type="sldNum" sz="quarter" idx="5"/>
          </p:nvPr>
        </p:nvSpPr>
        <p:spPr/>
        <p:txBody>
          <a:bodyPr/>
          <a:lstStyle/>
          <a:p>
            <a:fld id="{80570C3A-6145-4732-A6BC-AE9564B1B1B3}" type="slidenum">
              <a:rPr lang="vi-VN" smtClean="0"/>
              <a:t>10</a:t>
            </a:fld>
            <a:endParaRPr lang="vi-VN"/>
          </a:p>
        </p:txBody>
      </p:sp>
    </p:spTree>
    <p:extLst>
      <p:ext uri="{BB962C8B-B14F-4D97-AF65-F5344CB8AC3E}">
        <p14:creationId xmlns:p14="http://schemas.microsoft.com/office/powerpoint/2010/main" val="2132787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0" name="Google Shape;970;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10569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300"/>
        <p:cNvGrpSpPr/>
        <p:nvPr/>
      </p:nvGrpSpPr>
      <p:grpSpPr>
        <a:xfrm>
          <a:off x="0" y="0"/>
          <a:ext cx="0" cy="0"/>
          <a:chOff x="0" y="0"/>
          <a:chExt cx="0" cy="0"/>
        </a:xfrm>
      </p:grpSpPr>
      <p:sp>
        <p:nvSpPr>
          <p:cNvPr id="301" name="Google Shape;301;p40"/>
          <p:cNvSpPr txBox="1">
            <a:spLocks noGrp="1"/>
          </p:cNvSpPr>
          <p:nvPr>
            <p:ph type="body" idx="1"/>
          </p:nvPr>
        </p:nvSpPr>
        <p:spPr>
          <a:xfrm>
            <a:off x="3489600" y="3287700"/>
            <a:ext cx="11308800" cy="3711600"/>
          </a:xfrm>
          <a:prstGeom prst="rect">
            <a:avLst/>
          </a:prstGeom>
          <a:solidFill>
            <a:schemeClr val="accent3"/>
          </a:solidFill>
          <a:ln>
            <a:noFill/>
          </a:ln>
        </p:spPr>
        <p:txBody>
          <a:bodyPr spcFirstLastPara="1" wrap="square" lIns="91425" tIns="91425" rIns="91425" bIns="91425" anchor="ctr" anchorCtr="0">
            <a:normAutofit/>
          </a:bodyPr>
          <a:lstStyle>
            <a:lvl1pPr marL="914400" lvl="0" indent="-457200" algn="ctr">
              <a:lnSpc>
                <a:spcPct val="100000"/>
              </a:lnSpc>
              <a:spcBef>
                <a:spcPts val="0"/>
              </a:spcBef>
              <a:spcAft>
                <a:spcPts val="0"/>
              </a:spcAft>
              <a:buSzPts val="1400"/>
              <a:buNone/>
              <a:defRPr sz="7000">
                <a:latin typeface="Gorditas"/>
                <a:ea typeface="Gorditas"/>
                <a:cs typeface="Gorditas"/>
                <a:sym typeface="Gorditas"/>
              </a:defRPr>
            </a:lvl1pPr>
          </a:lstStyle>
          <a:p>
            <a:endParaRPr/>
          </a:p>
        </p:txBody>
      </p:sp>
    </p:spTree>
    <p:extLst>
      <p:ext uri="{BB962C8B-B14F-4D97-AF65-F5344CB8AC3E}">
        <p14:creationId xmlns:p14="http://schemas.microsoft.com/office/powerpoint/2010/main" val="2421466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20.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0.svg"/><Relationship Id="rId7" Type="http://schemas.microsoft.com/office/2007/relationships/hdphoto" Target="../media/hdphoto3.wdp"/><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1.png"/><Relationship Id="rId5" Type="http://schemas.microsoft.com/office/2007/relationships/hdphoto" Target="../media/hdphoto1.wdp"/><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svg"/><Relationship Id="rId7" Type="http://schemas.openxmlformats.org/officeDocument/2006/relationships/image" Target="../media/image37.svg"/><Relationship Id="rId2" Type="http://schemas.openxmlformats.org/officeDocument/2006/relationships/image" Target="../media/image32.png"/><Relationship Id="rId1" Type="http://schemas.openxmlformats.org/officeDocument/2006/relationships/slideLayout" Target="../slideLayouts/slideLayout7.xml"/><Relationship Id="rId6" Type="http://schemas.openxmlformats.org/officeDocument/2006/relationships/image" Target="../media/image36.png"/><Relationship Id="rId5" Type="http://schemas.openxmlformats.org/officeDocument/2006/relationships/image" Target="../media/image35.svg"/><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microsoft.com/office/2007/relationships/hdphoto" Target="../media/hdphoto4.wdp"/></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7.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4.jpeg"/><Relationship Id="rId4" Type="http://schemas.openxmlformats.org/officeDocument/2006/relationships/image" Target="../media/image13.sv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F1F2"/>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981200" y="-800100"/>
            <a:ext cx="26746200" cy="12649200"/>
            <a:chOff x="-3139415" y="-217134"/>
            <a:chExt cx="9495594" cy="5911850"/>
          </a:xfrm>
        </p:grpSpPr>
        <p:sp>
          <p:nvSpPr>
            <p:cNvPr id="3" name="Freeform 3"/>
            <p:cNvSpPr/>
            <p:nvPr/>
          </p:nvSpPr>
          <p:spPr>
            <a:xfrm>
              <a:off x="-3139415" y="-217134"/>
              <a:ext cx="9495594"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txBody>
            <a:bodyPr/>
            <a:lstStyle/>
            <a:p>
              <a:endParaRPr lang="vi-VN" dirty="0"/>
            </a:p>
          </p:txBody>
        </p:sp>
      </p:grpSp>
      <p:grpSp>
        <p:nvGrpSpPr>
          <p:cNvPr id="16" name="Group 16"/>
          <p:cNvGrpSpPr/>
          <p:nvPr/>
        </p:nvGrpSpPr>
        <p:grpSpPr>
          <a:xfrm>
            <a:off x="4876800" y="2286755"/>
            <a:ext cx="13390418" cy="3419728"/>
            <a:chOff x="4243713" y="-1604080"/>
            <a:chExt cx="16254028" cy="3218539"/>
          </a:xfrm>
        </p:grpSpPr>
        <p:sp>
          <p:nvSpPr>
            <p:cNvPr id="17" name="TextBox 17"/>
            <p:cNvSpPr txBox="1"/>
            <p:nvPr/>
          </p:nvSpPr>
          <p:spPr>
            <a:xfrm>
              <a:off x="4495975" y="-1604080"/>
              <a:ext cx="16001766" cy="1112934"/>
            </a:xfrm>
            <a:prstGeom prst="rect">
              <a:avLst/>
            </a:prstGeom>
          </p:spPr>
          <p:txBody>
            <a:bodyPr wrap="square" lIns="0" tIns="0" rIns="0" bIns="0" rtlCol="0" anchor="t">
              <a:spAutoFit/>
            </a:bodyPr>
            <a:lstStyle/>
            <a:p>
              <a:pPr algn="l">
                <a:lnSpc>
                  <a:spcPts val="9990"/>
                </a:lnSpc>
              </a:pPr>
              <a:r>
                <a:rPr lang="vi-VN" sz="7200" b="1" spc="-179" dirty="0">
                  <a:solidFill>
                    <a:schemeClr val="accent1">
                      <a:lumMod val="50000"/>
                    </a:schemeClr>
                  </a:solidFill>
                  <a:latin typeface="Muli Ultra-Bold"/>
                  <a:ea typeface="Muli Ultra-Bold"/>
                  <a:cs typeface="Muli Ultra-Bold"/>
                  <a:sym typeface="Muli Ultra-Bold"/>
                </a:rPr>
                <a:t>KHÓA LUẬN TỐT NGHIỆP</a:t>
              </a:r>
              <a:r>
                <a:rPr lang="en-US" sz="7200" b="1" spc="-179" dirty="0">
                  <a:solidFill>
                    <a:schemeClr val="accent1">
                      <a:lumMod val="50000"/>
                    </a:schemeClr>
                  </a:solidFill>
                  <a:latin typeface="Muli Ultra-Bold"/>
                  <a:ea typeface="Muli Ultra-Bold"/>
                  <a:cs typeface="Muli Ultra-Bold"/>
                  <a:sym typeface="Muli Ultra-Bold"/>
                </a:rPr>
                <a:t> </a:t>
              </a:r>
            </a:p>
          </p:txBody>
        </p:sp>
        <p:sp>
          <p:nvSpPr>
            <p:cNvPr id="18" name="TextBox 18"/>
            <p:cNvSpPr txBox="1"/>
            <p:nvPr/>
          </p:nvSpPr>
          <p:spPr>
            <a:xfrm>
              <a:off x="4243713" y="-21691"/>
              <a:ext cx="14020566" cy="1636150"/>
            </a:xfrm>
            <a:prstGeom prst="rect">
              <a:avLst/>
            </a:prstGeom>
          </p:spPr>
          <p:txBody>
            <a:bodyPr wrap="square" lIns="0" tIns="0" rIns="0" bIns="0" rtlCol="0" anchor="t">
              <a:spAutoFit/>
            </a:bodyPr>
            <a:lstStyle/>
            <a:p>
              <a:pPr algn="ctr">
                <a:lnSpc>
                  <a:spcPct val="150000"/>
                </a:lnSpc>
              </a:pPr>
              <a:r>
                <a:rPr lang="vi-VN" sz="4000" b="1" dirty="0">
                  <a:solidFill>
                    <a:schemeClr val="accent1">
                      <a:lumMod val="50000"/>
                    </a:schemeClr>
                  </a:solidFill>
                  <a:latin typeface="Muli"/>
                  <a:ea typeface="Muli"/>
                  <a:cs typeface="Muli"/>
                  <a:sym typeface="Muli"/>
                </a:rPr>
                <a:t>ỨNG DỤNG PHÂN TÍCH DỮ LIỆU VÀ HỌC MÁY TRONG TỐI ƯU DANH MỤC ĐẦU TƯ TÀI CHÍNH</a:t>
              </a:r>
              <a:endParaRPr lang="en-US" sz="4000" b="1" dirty="0">
                <a:solidFill>
                  <a:schemeClr val="accent1">
                    <a:lumMod val="50000"/>
                  </a:schemeClr>
                </a:solidFill>
                <a:latin typeface="Muli"/>
                <a:ea typeface="Muli"/>
                <a:cs typeface="Muli"/>
                <a:sym typeface="Muli"/>
              </a:endParaRPr>
            </a:p>
          </p:txBody>
        </p:sp>
      </p:grpSp>
      <p:sp>
        <p:nvSpPr>
          <p:cNvPr id="10" name="Rectangle 9">
            <a:extLst>
              <a:ext uri="{FF2B5EF4-FFF2-40B4-BE49-F238E27FC236}">
                <a16:creationId xmlns:a16="http://schemas.microsoft.com/office/drawing/2014/main" id="{661620DC-1F55-1E31-F52D-AFB6328833B6}"/>
              </a:ext>
            </a:extLst>
          </p:cNvPr>
          <p:cNvSpPr/>
          <p:nvPr/>
        </p:nvSpPr>
        <p:spPr>
          <a:xfrm>
            <a:off x="5638800" y="464515"/>
            <a:ext cx="9204222" cy="1323439"/>
          </a:xfrm>
          <a:prstGeom prst="rect">
            <a:avLst/>
          </a:prstGeom>
        </p:spPr>
        <p:txBody>
          <a:bodyPr wrap="square">
            <a:spAutoFit/>
          </a:bodyPr>
          <a:lstStyle/>
          <a:p>
            <a:pPr algn="ctr"/>
            <a:r>
              <a:rPr lang="en-US" sz="4000" b="1" spc="-54" dirty="0">
                <a:solidFill>
                  <a:schemeClr val="accent1">
                    <a:lumMod val="50000"/>
                  </a:schemeClr>
                </a:solidFill>
                <a:latin typeface="Muli Bold" panose="020B0604020202020204" charset="0"/>
                <a:cs typeface="Muli Bold" panose="020B0604020202020204" charset="0"/>
              </a:rPr>
              <a:t>Trường </a:t>
            </a:r>
            <a:r>
              <a:rPr lang="en-US" sz="4000" b="1" spc="-54" dirty="0" err="1">
                <a:solidFill>
                  <a:schemeClr val="accent1">
                    <a:lumMod val="50000"/>
                  </a:schemeClr>
                </a:solidFill>
                <a:latin typeface="Muli Bold" panose="020B0604020202020204" charset="0"/>
                <a:cs typeface="Muli Bold" panose="020B0604020202020204" charset="0"/>
              </a:rPr>
              <a:t>Đại</a:t>
            </a:r>
            <a:r>
              <a:rPr lang="en-US" sz="4000" b="1" spc="-54" dirty="0">
                <a:solidFill>
                  <a:schemeClr val="accent1">
                    <a:lumMod val="50000"/>
                  </a:schemeClr>
                </a:solidFill>
                <a:latin typeface="Muli Bold" panose="020B0604020202020204" charset="0"/>
                <a:cs typeface="Muli Bold" panose="020B0604020202020204" charset="0"/>
              </a:rPr>
              <a:t> </a:t>
            </a:r>
            <a:r>
              <a:rPr lang="en-US" sz="4000" b="1" spc="-54" dirty="0" err="1">
                <a:solidFill>
                  <a:schemeClr val="accent1">
                    <a:lumMod val="50000"/>
                  </a:schemeClr>
                </a:solidFill>
                <a:latin typeface="Muli Bold" panose="020B0604020202020204" charset="0"/>
                <a:cs typeface="Muli Bold" panose="020B0604020202020204" charset="0"/>
              </a:rPr>
              <a:t>học</a:t>
            </a:r>
            <a:r>
              <a:rPr lang="en-US" sz="4000" b="1" spc="-54" dirty="0">
                <a:solidFill>
                  <a:schemeClr val="accent1">
                    <a:lumMod val="50000"/>
                  </a:schemeClr>
                </a:solidFill>
                <a:latin typeface="Muli Bold" panose="020B0604020202020204" charset="0"/>
                <a:cs typeface="Muli Bold" panose="020B0604020202020204" charset="0"/>
              </a:rPr>
              <a:t> Công </a:t>
            </a:r>
            <a:r>
              <a:rPr lang="en-US" sz="4000" b="1" spc="-54" dirty="0" err="1">
                <a:solidFill>
                  <a:schemeClr val="accent1">
                    <a:lumMod val="50000"/>
                  </a:schemeClr>
                </a:solidFill>
                <a:latin typeface="Muli Bold" panose="020B0604020202020204" charset="0"/>
                <a:cs typeface="Muli Bold" panose="020B0604020202020204" charset="0"/>
              </a:rPr>
              <a:t>nghiệp</a:t>
            </a:r>
            <a:r>
              <a:rPr lang="en-US" sz="4000" b="1" spc="-54" dirty="0">
                <a:solidFill>
                  <a:schemeClr val="accent1">
                    <a:lumMod val="50000"/>
                  </a:schemeClr>
                </a:solidFill>
                <a:latin typeface="Muli Bold" panose="020B0604020202020204" charset="0"/>
                <a:cs typeface="Muli Bold" panose="020B0604020202020204" charset="0"/>
              </a:rPr>
              <a:t> Hà </a:t>
            </a:r>
            <a:r>
              <a:rPr lang="en-US" sz="4000" b="1" spc="-54" dirty="0" err="1">
                <a:solidFill>
                  <a:schemeClr val="accent1">
                    <a:lumMod val="50000"/>
                  </a:schemeClr>
                </a:solidFill>
                <a:latin typeface="Muli Bold" panose="020B0604020202020204" charset="0"/>
                <a:cs typeface="Muli Bold" panose="020B0604020202020204" charset="0"/>
              </a:rPr>
              <a:t>Nội</a:t>
            </a:r>
            <a:endParaRPr lang="en-US" sz="4000" b="1" spc="-54" dirty="0">
              <a:solidFill>
                <a:schemeClr val="accent1">
                  <a:lumMod val="50000"/>
                </a:schemeClr>
              </a:solidFill>
              <a:latin typeface="Muli Bold" panose="020B0604020202020204" charset="0"/>
              <a:cs typeface="Muli Bold" panose="020B0604020202020204" charset="0"/>
            </a:endParaRPr>
          </a:p>
          <a:p>
            <a:pPr algn="ctr"/>
            <a:r>
              <a:rPr lang="en-US" sz="4000" b="1" spc="-54" dirty="0">
                <a:solidFill>
                  <a:schemeClr val="accent1">
                    <a:lumMod val="50000"/>
                  </a:schemeClr>
                </a:solidFill>
                <a:latin typeface="Muli Bold" panose="020B0604020202020204" charset="0"/>
                <a:cs typeface="Muli Bold" panose="020B0604020202020204" charset="0"/>
              </a:rPr>
              <a:t>Trường Kinh </a:t>
            </a:r>
            <a:r>
              <a:rPr lang="en-US" sz="4000" b="1" spc="-54" dirty="0" err="1">
                <a:solidFill>
                  <a:schemeClr val="accent1">
                    <a:lumMod val="50000"/>
                  </a:schemeClr>
                </a:solidFill>
                <a:latin typeface="Muli Bold" panose="020B0604020202020204" charset="0"/>
                <a:cs typeface="Muli Bold" panose="020B0604020202020204" charset="0"/>
              </a:rPr>
              <a:t>Tế</a:t>
            </a:r>
            <a:r>
              <a:rPr lang="en-US" sz="4000" b="1" spc="-54" dirty="0">
                <a:solidFill>
                  <a:schemeClr val="accent1">
                    <a:lumMod val="50000"/>
                  </a:schemeClr>
                </a:solidFill>
                <a:latin typeface="Muli Bold" panose="020B0604020202020204" charset="0"/>
                <a:cs typeface="Muli Bold" panose="020B0604020202020204" charset="0"/>
              </a:rPr>
              <a:t> - Khoa Kinh </a:t>
            </a:r>
            <a:r>
              <a:rPr lang="en-US" sz="4000" b="1" spc="-54" dirty="0" err="1">
                <a:solidFill>
                  <a:schemeClr val="accent1">
                    <a:lumMod val="50000"/>
                  </a:schemeClr>
                </a:solidFill>
                <a:latin typeface="Muli Bold" panose="020B0604020202020204" charset="0"/>
                <a:cs typeface="Muli Bold" panose="020B0604020202020204" charset="0"/>
              </a:rPr>
              <a:t>doanh</a:t>
            </a:r>
            <a:r>
              <a:rPr lang="en-US" sz="4000" b="1" spc="-54" dirty="0">
                <a:solidFill>
                  <a:schemeClr val="accent1">
                    <a:lumMod val="50000"/>
                  </a:schemeClr>
                </a:solidFill>
                <a:latin typeface="Muli Bold" panose="020B0604020202020204" charset="0"/>
                <a:cs typeface="Muli Bold" panose="020B0604020202020204" charset="0"/>
              </a:rPr>
              <a:t> </a:t>
            </a:r>
            <a:r>
              <a:rPr lang="vi-VN" sz="4000" b="1" spc="-54" dirty="0">
                <a:solidFill>
                  <a:schemeClr val="accent1">
                    <a:lumMod val="50000"/>
                  </a:schemeClr>
                </a:solidFill>
                <a:latin typeface="Muli Bold" panose="020B0604020202020204" charset="0"/>
                <a:cs typeface="Muli Bold" panose="020B0604020202020204" charset="0"/>
              </a:rPr>
              <a:t>số</a:t>
            </a:r>
            <a:endParaRPr lang="en-US" sz="4000" b="1" spc="-54" dirty="0">
              <a:solidFill>
                <a:schemeClr val="accent1">
                  <a:lumMod val="50000"/>
                </a:schemeClr>
              </a:solidFill>
              <a:latin typeface="Muli Bold" panose="020B0604020202020204" charset="0"/>
              <a:cs typeface="Muli Bold" panose="020B0604020202020204" charset="0"/>
            </a:endParaRPr>
          </a:p>
        </p:txBody>
      </p:sp>
      <p:pic>
        <p:nvPicPr>
          <p:cNvPr id="11" name="Picture 10">
            <a:extLst>
              <a:ext uri="{FF2B5EF4-FFF2-40B4-BE49-F238E27FC236}">
                <a16:creationId xmlns:a16="http://schemas.microsoft.com/office/drawing/2014/main" id="{24AB7A6F-1AB8-1709-382A-C9769104C7B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14222" y1="75556" x2="80444" y2="77333"/>
                        <a14:foregroundMark x1="13778" y1="75111" x2="78667" y2="75111"/>
                        <a14:foregroundMark x1="15556" y1="82667" x2="88444" y2="76889"/>
                        <a14:foregroundMark x1="80444" y1="75111" x2="85778" y2="71556"/>
                        <a14:foregroundMark x1="84889" y1="75556" x2="84889" y2="80000"/>
                        <a14:foregroundMark x1="47556" y1="84000" x2="72000" y2="82667"/>
                        <a14:foregroundMark x1="24444" y1="82667" x2="52444" y2="84444"/>
                        <a14:foregroundMark x1="15556" y1="74222" x2="60000" y2="72000"/>
                        <a14:foregroundMark x1="24889" y1="88444" x2="46667" y2="84889"/>
                        <a14:foregroundMark x1="82222" y1="72889" x2="88000" y2="84000"/>
                        <a14:foregroundMark x1="86222" y1="68889" x2="87111" y2="79111"/>
                        <a14:foregroundMark x1="71111" y1="79556" x2="82667" y2="79111"/>
                        <a14:foregroundMark x1="72444" y1="72444" x2="86667" y2="71556"/>
                      </a14:backgroundRemoval>
                    </a14:imgEffect>
                  </a14:imgLayer>
                </a14:imgProps>
              </a:ext>
            </a:extLst>
          </a:blip>
          <a:stretch>
            <a:fillRect/>
          </a:stretch>
        </p:blipFill>
        <p:spPr>
          <a:xfrm>
            <a:off x="-177962" y="-204083"/>
            <a:ext cx="2768761" cy="2558445"/>
          </a:xfrm>
          <a:prstGeom prst="rect">
            <a:avLst/>
          </a:prstGeom>
        </p:spPr>
      </p:pic>
      <p:sp>
        <p:nvSpPr>
          <p:cNvPr id="12" name="TextBox 13">
            <a:extLst>
              <a:ext uri="{FF2B5EF4-FFF2-40B4-BE49-F238E27FC236}">
                <a16:creationId xmlns:a16="http://schemas.microsoft.com/office/drawing/2014/main" id="{1A87EC81-C11E-0180-32BF-95FB46DF5D85}"/>
              </a:ext>
            </a:extLst>
          </p:cNvPr>
          <p:cNvSpPr txBox="1"/>
          <p:nvPr/>
        </p:nvSpPr>
        <p:spPr>
          <a:xfrm>
            <a:off x="7516091" y="6277442"/>
            <a:ext cx="10744200" cy="895758"/>
          </a:xfrm>
          <a:prstGeom prst="rect">
            <a:avLst/>
          </a:prstGeom>
        </p:spPr>
        <p:txBody>
          <a:bodyPr wrap="square" lIns="0" tIns="0" rIns="0" bIns="0" rtlCol="0" anchor="t">
            <a:spAutoFit/>
          </a:bodyPr>
          <a:lstStyle/>
          <a:p>
            <a:pPr algn="ctr">
              <a:lnSpc>
                <a:spcPts val="1920"/>
              </a:lnSpc>
            </a:pPr>
            <a:r>
              <a:rPr lang="en-US" sz="3200" dirty="0">
                <a:solidFill>
                  <a:schemeClr val="accent1"/>
                </a:solidFill>
                <a:latin typeface="Muli Bold"/>
              </a:rPr>
              <a:t>GVHD: TS. Nguyễn Thị Thu </a:t>
            </a:r>
            <a:r>
              <a:rPr lang="vi-VN" sz="3200" dirty="0">
                <a:solidFill>
                  <a:schemeClr val="accent1"/>
                </a:solidFill>
                <a:latin typeface="Muli Bold"/>
              </a:rPr>
              <a:t>Thủy</a:t>
            </a:r>
          </a:p>
          <a:p>
            <a:pPr algn="ctr">
              <a:lnSpc>
                <a:spcPct val="150000"/>
              </a:lnSpc>
            </a:pPr>
            <a:r>
              <a:rPr lang="en-US" sz="3200" dirty="0">
                <a:solidFill>
                  <a:schemeClr val="accent1"/>
                </a:solidFill>
                <a:latin typeface="Muli Bold"/>
              </a:rPr>
              <a:t>       TS.</a:t>
            </a:r>
            <a:r>
              <a:rPr lang="vi-VN" sz="3200" dirty="0">
                <a:solidFill>
                  <a:schemeClr val="accent1"/>
                </a:solidFill>
                <a:latin typeface="Muli Bold"/>
              </a:rPr>
              <a:t> Trần Hùng Cường</a:t>
            </a:r>
          </a:p>
        </p:txBody>
      </p:sp>
      <p:sp>
        <p:nvSpPr>
          <p:cNvPr id="19" name="Freeform 7">
            <a:extLst>
              <a:ext uri="{FF2B5EF4-FFF2-40B4-BE49-F238E27FC236}">
                <a16:creationId xmlns:a16="http://schemas.microsoft.com/office/drawing/2014/main" id="{0D389207-7E3B-A5E9-E006-5C9DA42E341E}"/>
              </a:ext>
            </a:extLst>
          </p:cNvPr>
          <p:cNvSpPr/>
          <p:nvPr/>
        </p:nvSpPr>
        <p:spPr>
          <a:xfrm>
            <a:off x="-202063" y="5850446"/>
            <a:ext cx="4125638" cy="4436554"/>
          </a:xfrm>
          <a:custGeom>
            <a:avLst/>
            <a:gdLst/>
            <a:ahLst/>
            <a:cxnLst/>
            <a:rect l="l" t="t" r="r" b="b"/>
            <a:pathLst>
              <a:path w="4092840" h="4832251">
                <a:moveTo>
                  <a:pt x="0" y="0"/>
                </a:moveTo>
                <a:lnTo>
                  <a:pt x="4092840" y="0"/>
                </a:lnTo>
                <a:lnTo>
                  <a:pt x="4092840" y="4832251"/>
                </a:lnTo>
                <a:lnTo>
                  <a:pt x="0" y="4832251"/>
                </a:lnTo>
                <a:lnTo>
                  <a:pt x="0" y="0"/>
                </a:lnTo>
                <a:close/>
              </a:path>
            </a:pathLst>
          </a:custGeom>
          <a:blipFill>
            <a:blip r:embed="rId4">
              <a:extLst>
                <a:ext uri="{96DAC541-7B7A-43D3-8B79-37D633B846F1}">
                  <asvg:svgBlip xmlns:asvg="http://schemas.microsoft.com/office/drawing/2016/SVG/main" r:embed="rId5"/>
                </a:ext>
              </a:extLst>
            </a:blip>
            <a:stretch>
              <a:fillRect t="-63303" r="-143777"/>
            </a:stretch>
          </a:blipFill>
        </p:spPr>
        <p:txBody>
          <a:bodyPr/>
          <a:lstStyle/>
          <a:p>
            <a:endParaRPr lang="vi-VN"/>
          </a:p>
        </p:txBody>
      </p:sp>
      <p:grpSp>
        <p:nvGrpSpPr>
          <p:cNvPr id="20" name="Google Shape;1780;p39">
            <a:extLst>
              <a:ext uri="{FF2B5EF4-FFF2-40B4-BE49-F238E27FC236}">
                <a16:creationId xmlns:a16="http://schemas.microsoft.com/office/drawing/2014/main" id="{A20EE66C-3B4C-BB32-CFA8-69F2349161E1}"/>
              </a:ext>
            </a:extLst>
          </p:cNvPr>
          <p:cNvGrpSpPr/>
          <p:nvPr/>
        </p:nvGrpSpPr>
        <p:grpSpPr>
          <a:xfrm>
            <a:off x="5636158" y="7845263"/>
            <a:ext cx="12651842" cy="2532389"/>
            <a:chOff x="1278444" y="1640285"/>
            <a:chExt cx="7366713" cy="3119808"/>
          </a:xfrm>
        </p:grpSpPr>
        <p:grpSp>
          <p:nvGrpSpPr>
            <p:cNvPr id="21" name="Google Shape;1781;p39">
              <a:extLst>
                <a:ext uri="{FF2B5EF4-FFF2-40B4-BE49-F238E27FC236}">
                  <a16:creationId xmlns:a16="http://schemas.microsoft.com/office/drawing/2014/main" id="{A260F08F-BCA7-F350-9B48-847CA9150DA6}"/>
                </a:ext>
              </a:extLst>
            </p:cNvPr>
            <p:cNvGrpSpPr/>
            <p:nvPr/>
          </p:nvGrpSpPr>
          <p:grpSpPr>
            <a:xfrm>
              <a:off x="1278444" y="3334334"/>
              <a:ext cx="5053528" cy="1425759"/>
              <a:chOff x="1969569" y="3334334"/>
              <a:chExt cx="5053528" cy="1425759"/>
            </a:xfrm>
          </p:grpSpPr>
          <p:grpSp>
            <p:nvGrpSpPr>
              <p:cNvPr id="98" name="Google Shape;1782;p39">
                <a:extLst>
                  <a:ext uri="{FF2B5EF4-FFF2-40B4-BE49-F238E27FC236}">
                    <a16:creationId xmlns:a16="http://schemas.microsoft.com/office/drawing/2014/main" id="{7B9DA2FD-A5D2-654B-52B5-7423DD220389}"/>
                  </a:ext>
                </a:extLst>
              </p:cNvPr>
              <p:cNvGrpSpPr/>
              <p:nvPr/>
            </p:nvGrpSpPr>
            <p:grpSpPr>
              <a:xfrm>
                <a:off x="1969569" y="3334334"/>
                <a:ext cx="2743331" cy="1418598"/>
                <a:chOff x="1969569" y="3334334"/>
                <a:chExt cx="2743331" cy="1418598"/>
              </a:xfrm>
            </p:grpSpPr>
            <p:grpSp>
              <p:nvGrpSpPr>
                <p:cNvPr id="151" name="Google Shape;1783;p39">
                  <a:extLst>
                    <a:ext uri="{FF2B5EF4-FFF2-40B4-BE49-F238E27FC236}">
                      <a16:creationId xmlns:a16="http://schemas.microsoft.com/office/drawing/2014/main" id="{98DA36F7-D651-874F-1695-DD93B28EB851}"/>
                    </a:ext>
                  </a:extLst>
                </p:cNvPr>
                <p:cNvGrpSpPr/>
                <p:nvPr/>
              </p:nvGrpSpPr>
              <p:grpSpPr>
                <a:xfrm>
                  <a:off x="4107166" y="4200099"/>
                  <a:ext cx="197076" cy="216135"/>
                  <a:chOff x="7799791" y="3438161"/>
                  <a:chExt cx="197076" cy="216135"/>
                </a:xfrm>
              </p:grpSpPr>
              <p:sp>
                <p:nvSpPr>
                  <p:cNvPr id="227" name="Google Shape;1784;p39">
                    <a:extLst>
                      <a:ext uri="{FF2B5EF4-FFF2-40B4-BE49-F238E27FC236}">
                        <a16:creationId xmlns:a16="http://schemas.microsoft.com/office/drawing/2014/main" id="{6F507D35-7F7D-EFD8-3A9A-B47764AE671A}"/>
                      </a:ext>
                    </a:extLst>
                  </p:cNvPr>
                  <p:cNvSpPr/>
                  <p:nvPr/>
                </p:nvSpPr>
                <p:spPr>
                  <a:xfrm>
                    <a:off x="7799791" y="3455891"/>
                    <a:ext cx="189541" cy="198405"/>
                  </a:xfrm>
                  <a:custGeom>
                    <a:avLst/>
                    <a:gdLst/>
                    <a:ahLst/>
                    <a:cxnLst/>
                    <a:rect l="l" t="t" r="r" b="b"/>
                    <a:pathLst>
                      <a:path w="3421" h="3581" extrusionOk="0">
                        <a:moveTo>
                          <a:pt x="1209" y="0"/>
                        </a:moveTo>
                        <a:cubicBezTo>
                          <a:pt x="1170" y="0"/>
                          <a:pt x="1131" y="8"/>
                          <a:pt x="1092" y="26"/>
                        </a:cubicBezTo>
                        <a:cubicBezTo>
                          <a:pt x="475" y="303"/>
                          <a:pt x="724" y="893"/>
                          <a:pt x="713" y="965"/>
                        </a:cubicBezTo>
                        <a:cubicBezTo>
                          <a:pt x="703" y="1036"/>
                          <a:pt x="262" y="1002"/>
                          <a:pt x="164" y="1343"/>
                        </a:cubicBezTo>
                        <a:cubicBezTo>
                          <a:pt x="65" y="1682"/>
                          <a:pt x="461" y="1924"/>
                          <a:pt x="464" y="1989"/>
                        </a:cubicBezTo>
                        <a:cubicBezTo>
                          <a:pt x="471" y="2057"/>
                          <a:pt x="0" y="2580"/>
                          <a:pt x="928" y="3276"/>
                        </a:cubicBezTo>
                        <a:cubicBezTo>
                          <a:pt x="1231" y="3504"/>
                          <a:pt x="1493" y="3581"/>
                          <a:pt x="1709" y="3581"/>
                        </a:cubicBezTo>
                        <a:cubicBezTo>
                          <a:pt x="2011" y="3581"/>
                          <a:pt x="2224" y="3431"/>
                          <a:pt x="2331" y="3334"/>
                        </a:cubicBezTo>
                        <a:cubicBezTo>
                          <a:pt x="2386" y="3282"/>
                          <a:pt x="2451" y="3248"/>
                          <a:pt x="2523" y="3228"/>
                        </a:cubicBezTo>
                        <a:cubicBezTo>
                          <a:pt x="3191" y="3037"/>
                          <a:pt x="3421" y="2142"/>
                          <a:pt x="3369" y="1579"/>
                        </a:cubicBezTo>
                        <a:cubicBezTo>
                          <a:pt x="3314" y="982"/>
                          <a:pt x="2912" y="1074"/>
                          <a:pt x="2833" y="1020"/>
                        </a:cubicBezTo>
                        <a:cubicBezTo>
                          <a:pt x="2755" y="968"/>
                          <a:pt x="2864" y="562"/>
                          <a:pt x="2584" y="395"/>
                        </a:cubicBezTo>
                        <a:cubicBezTo>
                          <a:pt x="2523" y="359"/>
                          <a:pt x="2460" y="345"/>
                          <a:pt x="2397" y="345"/>
                        </a:cubicBezTo>
                        <a:cubicBezTo>
                          <a:pt x="2206" y="345"/>
                          <a:pt x="2018" y="472"/>
                          <a:pt x="1905" y="472"/>
                        </a:cubicBezTo>
                        <a:cubicBezTo>
                          <a:pt x="1885" y="472"/>
                          <a:pt x="1868" y="468"/>
                          <a:pt x="1853" y="459"/>
                        </a:cubicBezTo>
                        <a:cubicBezTo>
                          <a:pt x="1737" y="397"/>
                          <a:pt x="1483" y="0"/>
                          <a:pt x="1209" y="0"/>
                        </a:cubicBez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785;p39">
                    <a:extLst>
                      <a:ext uri="{FF2B5EF4-FFF2-40B4-BE49-F238E27FC236}">
                        <a16:creationId xmlns:a16="http://schemas.microsoft.com/office/drawing/2014/main" id="{ECF5079D-1134-E3D4-EB59-74FAF0398817}"/>
                      </a:ext>
                    </a:extLst>
                  </p:cNvPr>
                  <p:cNvSpPr/>
                  <p:nvPr/>
                </p:nvSpPr>
                <p:spPr>
                  <a:xfrm>
                    <a:off x="7866888" y="3469410"/>
                    <a:ext cx="62497" cy="151533"/>
                  </a:xfrm>
                  <a:custGeom>
                    <a:avLst/>
                    <a:gdLst/>
                    <a:ahLst/>
                    <a:cxnLst/>
                    <a:rect l="l" t="t" r="r" b="b"/>
                    <a:pathLst>
                      <a:path w="1128" h="2735" extrusionOk="0">
                        <a:moveTo>
                          <a:pt x="1" y="1"/>
                        </a:moveTo>
                        <a:cubicBezTo>
                          <a:pt x="86" y="233"/>
                          <a:pt x="182" y="461"/>
                          <a:pt x="274" y="690"/>
                        </a:cubicBezTo>
                        <a:cubicBezTo>
                          <a:pt x="370" y="915"/>
                          <a:pt x="465" y="1144"/>
                          <a:pt x="560" y="1370"/>
                        </a:cubicBezTo>
                        <a:lnTo>
                          <a:pt x="854" y="2049"/>
                        </a:lnTo>
                        <a:cubicBezTo>
                          <a:pt x="902" y="2161"/>
                          <a:pt x="950" y="2274"/>
                          <a:pt x="997" y="2390"/>
                        </a:cubicBezTo>
                        <a:cubicBezTo>
                          <a:pt x="1045" y="2503"/>
                          <a:pt x="1096" y="2615"/>
                          <a:pt x="1127" y="2735"/>
                        </a:cubicBezTo>
                        <a:cubicBezTo>
                          <a:pt x="1083" y="2489"/>
                          <a:pt x="987" y="2260"/>
                          <a:pt x="902" y="2028"/>
                        </a:cubicBezTo>
                        <a:cubicBezTo>
                          <a:pt x="813" y="1800"/>
                          <a:pt x="718" y="1570"/>
                          <a:pt x="622" y="1345"/>
                        </a:cubicBezTo>
                        <a:cubicBezTo>
                          <a:pt x="526" y="1116"/>
                          <a:pt x="428" y="891"/>
                          <a:pt x="321" y="669"/>
                        </a:cubicBezTo>
                        <a:cubicBezTo>
                          <a:pt x="219" y="444"/>
                          <a:pt x="113" y="223"/>
                          <a:pt x="1" y="1"/>
                        </a:cubicBez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786;p39">
                    <a:extLst>
                      <a:ext uri="{FF2B5EF4-FFF2-40B4-BE49-F238E27FC236}">
                        <a16:creationId xmlns:a16="http://schemas.microsoft.com/office/drawing/2014/main" id="{A2DAD742-9455-18B7-2D39-F59230E3660B}"/>
                      </a:ext>
                    </a:extLst>
                  </p:cNvPr>
                  <p:cNvSpPr/>
                  <p:nvPr/>
                </p:nvSpPr>
                <p:spPr>
                  <a:xfrm>
                    <a:off x="7860461" y="3556232"/>
                    <a:ext cx="93690" cy="50529"/>
                  </a:xfrm>
                  <a:custGeom>
                    <a:avLst/>
                    <a:gdLst/>
                    <a:ahLst/>
                    <a:cxnLst/>
                    <a:rect l="l" t="t" r="r" b="b"/>
                    <a:pathLst>
                      <a:path w="1691" h="912" extrusionOk="0">
                        <a:moveTo>
                          <a:pt x="1691" y="0"/>
                        </a:moveTo>
                        <a:cubicBezTo>
                          <a:pt x="1588" y="140"/>
                          <a:pt x="1496" y="284"/>
                          <a:pt x="1400" y="427"/>
                        </a:cubicBezTo>
                        <a:cubicBezTo>
                          <a:pt x="1312" y="561"/>
                          <a:pt x="1223" y="701"/>
                          <a:pt x="1138" y="842"/>
                        </a:cubicBezTo>
                        <a:lnTo>
                          <a:pt x="1138" y="842"/>
                        </a:lnTo>
                        <a:cubicBezTo>
                          <a:pt x="950" y="829"/>
                          <a:pt x="766" y="819"/>
                          <a:pt x="577" y="813"/>
                        </a:cubicBezTo>
                        <a:lnTo>
                          <a:pt x="287" y="806"/>
                        </a:lnTo>
                        <a:cubicBezTo>
                          <a:pt x="246" y="806"/>
                          <a:pt x="204" y="805"/>
                          <a:pt x="163" y="805"/>
                        </a:cubicBezTo>
                        <a:cubicBezTo>
                          <a:pt x="109" y="805"/>
                          <a:pt x="55" y="807"/>
                          <a:pt x="1" y="813"/>
                        </a:cubicBezTo>
                        <a:cubicBezTo>
                          <a:pt x="96" y="816"/>
                          <a:pt x="191" y="830"/>
                          <a:pt x="287" y="840"/>
                        </a:cubicBezTo>
                        <a:lnTo>
                          <a:pt x="574" y="868"/>
                        </a:lnTo>
                        <a:cubicBezTo>
                          <a:pt x="769" y="884"/>
                          <a:pt x="960" y="898"/>
                          <a:pt x="1154" y="909"/>
                        </a:cubicBezTo>
                        <a:lnTo>
                          <a:pt x="1171" y="912"/>
                        </a:lnTo>
                        <a:lnTo>
                          <a:pt x="1182" y="895"/>
                        </a:lnTo>
                        <a:cubicBezTo>
                          <a:pt x="1270" y="748"/>
                          <a:pt x="1359" y="601"/>
                          <a:pt x="1441" y="451"/>
                        </a:cubicBezTo>
                        <a:cubicBezTo>
                          <a:pt x="1527" y="304"/>
                          <a:pt x="1612" y="154"/>
                          <a:pt x="1691" y="0"/>
                        </a:cubicBez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787;p39">
                    <a:extLst>
                      <a:ext uri="{FF2B5EF4-FFF2-40B4-BE49-F238E27FC236}">
                        <a16:creationId xmlns:a16="http://schemas.microsoft.com/office/drawing/2014/main" id="{473C8CD9-2314-B19A-E8AF-3993E11E42B4}"/>
                      </a:ext>
                    </a:extLst>
                  </p:cNvPr>
                  <p:cNvSpPr/>
                  <p:nvPr/>
                </p:nvSpPr>
                <p:spPr>
                  <a:xfrm>
                    <a:off x="7848160" y="3502155"/>
                    <a:ext cx="73633" cy="49033"/>
                  </a:xfrm>
                  <a:custGeom>
                    <a:avLst/>
                    <a:gdLst/>
                    <a:ahLst/>
                    <a:cxnLst/>
                    <a:rect l="l" t="t" r="r" b="b"/>
                    <a:pathLst>
                      <a:path w="1329" h="885" extrusionOk="0">
                        <a:moveTo>
                          <a:pt x="1329" y="0"/>
                        </a:moveTo>
                        <a:lnTo>
                          <a:pt x="1329" y="0"/>
                        </a:lnTo>
                        <a:cubicBezTo>
                          <a:pt x="1257" y="133"/>
                          <a:pt x="1188" y="273"/>
                          <a:pt x="1124" y="410"/>
                        </a:cubicBezTo>
                        <a:cubicBezTo>
                          <a:pt x="1060" y="540"/>
                          <a:pt x="1002" y="672"/>
                          <a:pt x="944" y="803"/>
                        </a:cubicBezTo>
                        <a:lnTo>
                          <a:pt x="944" y="803"/>
                        </a:lnTo>
                        <a:cubicBezTo>
                          <a:pt x="794" y="755"/>
                          <a:pt x="643" y="707"/>
                          <a:pt x="489" y="666"/>
                        </a:cubicBezTo>
                        <a:lnTo>
                          <a:pt x="246" y="598"/>
                        </a:lnTo>
                        <a:lnTo>
                          <a:pt x="1" y="533"/>
                        </a:lnTo>
                        <a:lnTo>
                          <a:pt x="1" y="533"/>
                        </a:lnTo>
                        <a:cubicBezTo>
                          <a:pt x="79" y="570"/>
                          <a:pt x="158" y="598"/>
                          <a:pt x="236" y="628"/>
                        </a:cubicBezTo>
                        <a:lnTo>
                          <a:pt x="475" y="717"/>
                        </a:lnTo>
                        <a:cubicBezTo>
                          <a:pt x="632" y="771"/>
                          <a:pt x="793" y="826"/>
                          <a:pt x="953" y="877"/>
                        </a:cubicBezTo>
                        <a:lnTo>
                          <a:pt x="984" y="884"/>
                        </a:lnTo>
                        <a:lnTo>
                          <a:pt x="994" y="856"/>
                        </a:lnTo>
                        <a:cubicBezTo>
                          <a:pt x="1056" y="717"/>
                          <a:pt x="1114" y="574"/>
                          <a:pt x="1168" y="430"/>
                        </a:cubicBezTo>
                        <a:cubicBezTo>
                          <a:pt x="1226" y="287"/>
                          <a:pt x="1281" y="144"/>
                          <a:pt x="1329" y="0"/>
                        </a:cubicBez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788;p39">
                    <a:extLst>
                      <a:ext uri="{FF2B5EF4-FFF2-40B4-BE49-F238E27FC236}">
                        <a16:creationId xmlns:a16="http://schemas.microsoft.com/office/drawing/2014/main" id="{44036AE2-9D49-CF6A-8D56-05EFA142336E}"/>
                      </a:ext>
                    </a:extLst>
                  </p:cNvPr>
                  <p:cNvSpPr/>
                  <p:nvPr/>
                </p:nvSpPr>
                <p:spPr>
                  <a:xfrm>
                    <a:off x="7807492" y="3438161"/>
                    <a:ext cx="189374" cy="198350"/>
                  </a:xfrm>
                  <a:custGeom>
                    <a:avLst/>
                    <a:gdLst/>
                    <a:ahLst/>
                    <a:cxnLst/>
                    <a:rect l="l" t="t" r="r" b="b"/>
                    <a:pathLst>
                      <a:path w="3418" h="3580" extrusionOk="0">
                        <a:moveTo>
                          <a:pt x="1207" y="0"/>
                        </a:moveTo>
                        <a:cubicBezTo>
                          <a:pt x="1169" y="0"/>
                          <a:pt x="1131" y="8"/>
                          <a:pt x="1093" y="25"/>
                        </a:cubicBezTo>
                        <a:cubicBezTo>
                          <a:pt x="472" y="302"/>
                          <a:pt x="721" y="892"/>
                          <a:pt x="714" y="964"/>
                        </a:cubicBezTo>
                        <a:cubicBezTo>
                          <a:pt x="704" y="1036"/>
                          <a:pt x="260" y="1005"/>
                          <a:pt x="161" y="1343"/>
                        </a:cubicBezTo>
                        <a:cubicBezTo>
                          <a:pt x="62" y="1684"/>
                          <a:pt x="458" y="1923"/>
                          <a:pt x="465" y="1991"/>
                        </a:cubicBezTo>
                        <a:cubicBezTo>
                          <a:pt x="468" y="2057"/>
                          <a:pt x="0" y="2578"/>
                          <a:pt x="926" y="3275"/>
                        </a:cubicBezTo>
                        <a:cubicBezTo>
                          <a:pt x="1228" y="3503"/>
                          <a:pt x="1491" y="3580"/>
                          <a:pt x="1707" y="3580"/>
                        </a:cubicBezTo>
                        <a:cubicBezTo>
                          <a:pt x="2009" y="3580"/>
                          <a:pt x="2221" y="3430"/>
                          <a:pt x="2329" y="3333"/>
                        </a:cubicBezTo>
                        <a:cubicBezTo>
                          <a:pt x="2384" y="3285"/>
                          <a:pt x="2448" y="3248"/>
                          <a:pt x="2520" y="3227"/>
                        </a:cubicBezTo>
                        <a:cubicBezTo>
                          <a:pt x="3192" y="3040"/>
                          <a:pt x="3418" y="2142"/>
                          <a:pt x="3367" y="1578"/>
                        </a:cubicBezTo>
                        <a:cubicBezTo>
                          <a:pt x="3312" y="984"/>
                          <a:pt x="2913" y="1073"/>
                          <a:pt x="2831" y="1022"/>
                        </a:cubicBezTo>
                        <a:cubicBezTo>
                          <a:pt x="2752" y="967"/>
                          <a:pt x="2861" y="565"/>
                          <a:pt x="2581" y="398"/>
                        </a:cubicBezTo>
                        <a:cubicBezTo>
                          <a:pt x="2520" y="360"/>
                          <a:pt x="2456" y="347"/>
                          <a:pt x="2393" y="347"/>
                        </a:cubicBezTo>
                        <a:cubicBezTo>
                          <a:pt x="2202" y="347"/>
                          <a:pt x="2017" y="474"/>
                          <a:pt x="1902" y="474"/>
                        </a:cubicBezTo>
                        <a:cubicBezTo>
                          <a:pt x="1883" y="474"/>
                          <a:pt x="1866" y="471"/>
                          <a:pt x="1851" y="462"/>
                        </a:cubicBezTo>
                        <a:cubicBezTo>
                          <a:pt x="1734" y="396"/>
                          <a:pt x="1480" y="0"/>
                          <a:pt x="1207"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789;p39">
                    <a:extLst>
                      <a:ext uri="{FF2B5EF4-FFF2-40B4-BE49-F238E27FC236}">
                        <a16:creationId xmlns:a16="http://schemas.microsoft.com/office/drawing/2014/main" id="{A26C2303-61F2-289C-3493-3B4955D288CD}"/>
                      </a:ext>
                    </a:extLst>
                  </p:cNvPr>
                  <p:cNvSpPr/>
                  <p:nvPr/>
                </p:nvSpPr>
                <p:spPr>
                  <a:xfrm>
                    <a:off x="7874423" y="3451791"/>
                    <a:ext cx="62497" cy="151422"/>
                  </a:xfrm>
                  <a:custGeom>
                    <a:avLst/>
                    <a:gdLst/>
                    <a:ahLst/>
                    <a:cxnLst/>
                    <a:rect l="l" t="t" r="r" b="b"/>
                    <a:pathLst>
                      <a:path w="1128" h="2733" extrusionOk="0">
                        <a:moveTo>
                          <a:pt x="1" y="1"/>
                        </a:moveTo>
                        <a:lnTo>
                          <a:pt x="1" y="1"/>
                        </a:lnTo>
                        <a:cubicBezTo>
                          <a:pt x="90" y="229"/>
                          <a:pt x="182" y="459"/>
                          <a:pt x="278" y="687"/>
                        </a:cubicBezTo>
                        <a:cubicBezTo>
                          <a:pt x="370" y="916"/>
                          <a:pt x="465" y="1141"/>
                          <a:pt x="565" y="1370"/>
                        </a:cubicBezTo>
                        <a:lnTo>
                          <a:pt x="855" y="2046"/>
                        </a:lnTo>
                        <a:cubicBezTo>
                          <a:pt x="906" y="2159"/>
                          <a:pt x="954" y="2274"/>
                          <a:pt x="1001" y="2387"/>
                        </a:cubicBezTo>
                        <a:cubicBezTo>
                          <a:pt x="1045" y="2500"/>
                          <a:pt x="1097" y="2613"/>
                          <a:pt x="1127" y="2732"/>
                        </a:cubicBezTo>
                        <a:cubicBezTo>
                          <a:pt x="1083" y="2490"/>
                          <a:pt x="988" y="2261"/>
                          <a:pt x="902" y="2028"/>
                        </a:cubicBezTo>
                        <a:cubicBezTo>
                          <a:pt x="814" y="1797"/>
                          <a:pt x="722" y="1568"/>
                          <a:pt x="623" y="1343"/>
                        </a:cubicBezTo>
                        <a:cubicBezTo>
                          <a:pt x="527" y="1117"/>
                          <a:pt x="428" y="889"/>
                          <a:pt x="322" y="667"/>
                        </a:cubicBezTo>
                        <a:cubicBezTo>
                          <a:pt x="220" y="442"/>
                          <a:pt x="114" y="220"/>
                          <a:pt x="1"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790;p39">
                    <a:extLst>
                      <a:ext uri="{FF2B5EF4-FFF2-40B4-BE49-F238E27FC236}">
                        <a16:creationId xmlns:a16="http://schemas.microsoft.com/office/drawing/2014/main" id="{69A332F1-1B3B-8CC6-D917-5249EA9DE703}"/>
                      </a:ext>
                    </a:extLst>
                  </p:cNvPr>
                  <p:cNvSpPr/>
                  <p:nvPr/>
                </p:nvSpPr>
                <p:spPr>
                  <a:xfrm>
                    <a:off x="7868051" y="3538668"/>
                    <a:ext cx="93634" cy="50308"/>
                  </a:xfrm>
                  <a:custGeom>
                    <a:avLst/>
                    <a:gdLst/>
                    <a:ahLst/>
                    <a:cxnLst/>
                    <a:rect l="l" t="t" r="r" b="b"/>
                    <a:pathLst>
                      <a:path w="1690" h="908" extrusionOk="0">
                        <a:moveTo>
                          <a:pt x="1690" y="0"/>
                        </a:moveTo>
                        <a:cubicBezTo>
                          <a:pt x="1587" y="136"/>
                          <a:pt x="1496" y="279"/>
                          <a:pt x="1400" y="423"/>
                        </a:cubicBezTo>
                        <a:cubicBezTo>
                          <a:pt x="1312" y="560"/>
                          <a:pt x="1223" y="697"/>
                          <a:pt x="1138" y="838"/>
                        </a:cubicBezTo>
                        <a:lnTo>
                          <a:pt x="1138" y="838"/>
                        </a:lnTo>
                        <a:cubicBezTo>
                          <a:pt x="953" y="825"/>
                          <a:pt x="765" y="816"/>
                          <a:pt x="580" y="809"/>
                        </a:cubicBezTo>
                        <a:lnTo>
                          <a:pt x="290" y="802"/>
                        </a:lnTo>
                        <a:cubicBezTo>
                          <a:pt x="266" y="803"/>
                          <a:pt x="241" y="803"/>
                          <a:pt x="217" y="803"/>
                        </a:cubicBezTo>
                        <a:cubicBezTo>
                          <a:pt x="192" y="803"/>
                          <a:pt x="168" y="803"/>
                          <a:pt x="144" y="803"/>
                        </a:cubicBezTo>
                        <a:cubicBezTo>
                          <a:pt x="96" y="803"/>
                          <a:pt x="48" y="804"/>
                          <a:pt x="0" y="809"/>
                        </a:cubicBezTo>
                        <a:cubicBezTo>
                          <a:pt x="95" y="816"/>
                          <a:pt x="191" y="826"/>
                          <a:pt x="287" y="837"/>
                        </a:cubicBezTo>
                        <a:lnTo>
                          <a:pt x="577" y="864"/>
                        </a:lnTo>
                        <a:cubicBezTo>
                          <a:pt x="768" y="881"/>
                          <a:pt x="960" y="894"/>
                          <a:pt x="1154" y="908"/>
                        </a:cubicBezTo>
                        <a:lnTo>
                          <a:pt x="1174" y="908"/>
                        </a:lnTo>
                        <a:lnTo>
                          <a:pt x="1185" y="891"/>
                        </a:lnTo>
                        <a:cubicBezTo>
                          <a:pt x="1270" y="744"/>
                          <a:pt x="1359" y="597"/>
                          <a:pt x="1444" y="451"/>
                        </a:cubicBezTo>
                        <a:cubicBezTo>
                          <a:pt x="1529" y="300"/>
                          <a:pt x="1611" y="150"/>
                          <a:pt x="1690"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791;p39">
                    <a:extLst>
                      <a:ext uri="{FF2B5EF4-FFF2-40B4-BE49-F238E27FC236}">
                        <a16:creationId xmlns:a16="http://schemas.microsoft.com/office/drawing/2014/main" id="{6A36546E-889D-8420-0BE1-CAE2FB0AEFB4}"/>
                      </a:ext>
                    </a:extLst>
                  </p:cNvPr>
                  <p:cNvSpPr/>
                  <p:nvPr/>
                </p:nvSpPr>
                <p:spPr>
                  <a:xfrm>
                    <a:off x="7855917" y="3484370"/>
                    <a:ext cx="73467" cy="49200"/>
                  </a:xfrm>
                  <a:custGeom>
                    <a:avLst/>
                    <a:gdLst/>
                    <a:ahLst/>
                    <a:cxnLst/>
                    <a:rect l="l" t="t" r="r" b="b"/>
                    <a:pathLst>
                      <a:path w="1326" h="888" extrusionOk="0">
                        <a:moveTo>
                          <a:pt x="1325" y="0"/>
                        </a:moveTo>
                        <a:lnTo>
                          <a:pt x="1325" y="0"/>
                        </a:lnTo>
                        <a:cubicBezTo>
                          <a:pt x="1253" y="137"/>
                          <a:pt x="1185" y="273"/>
                          <a:pt x="1121" y="413"/>
                        </a:cubicBezTo>
                        <a:cubicBezTo>
                          <a:pt x="1060" y="540"/>
                          <a:pt x="1003" y="673"/>
                          <a:pt x="942" y="804"/>
                        </a:cubicBezTo>
                        <a:lnTo>
                          <a:pt x="942" y="804"/>
                        </a:lnTo>
                        <a:cubicBezTo>
                          <a:pt x="792" y="756"/>
                          <a:pt x="640" y="711"/>
                          <a:pt x="489" y="665"/>
                        </a:cubicBezTo>
                        <a:lnTo>
                          <a:pt x="243" y="597"/>
                        </a:lnTo>
                        <a:lnTo>
                          <a:pt x="1" y="533"/>
                        </a:lnTo>
                        <a:lnTo>
                          <a:pt x="1" y="533"/>
                        </a:lnTo>
                        <a:cubicBezTo>
                          <a:pt x="76" y="570"/>
                          <a:pt x="155" y="597"/>
                          <a:pt x="232" y="632"/>
                        </a:cubicBezTo>
                        <a:lnTo>
                          <a:pt x="472" y="717"/>
                        </a:lnTo>
                        <a:cubicBezTo>
                          <a:pt x="632" y="775"/>
                          <a:pt x="790" y="826"/>
                          <a:pt x="953" y="878"/>
                        </a:cubicBezTo>
                        <a:lnTo>
                          <a:pt x="980" y="887"/>
                        </a:lnTo>
                        <a:lnTo>
                          <a:pt x="990" y="860"/>
                        </a:lnTo>
                        <a:cubicBezTo>
                          <a:pt x="1052" y="717"/>
                          <a:pt x="1110" y="577"/>
                          <a:pt x="1168" y="434"/>
                        </a:cubicBezTo>
                        <a:cubicBezTo>
                          <a:pt x="1223" y="290"/>
                          <a:pt x="1277" y="147"/>
                          <a:pt x="1325"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 name="Google Shape;1792;p39">
                  <a:extLst>
                    <a:ext uri="{FF2B5EF4-FFF2-40B4-BE49-F238E27FC236}">
                      <a16:creationId xmlns:a16="http://schemas.microsoft.com/office/drawing/2014/main" id="{A22A9890-B2C6-D17F-0B8B-1418A610E75F}"/>
                    </a:ext>
                  </a:extLst>
                </p:cNvPr>
                <p:cNvSpPr/>
                <p:nvPr/>
              </p:nvSpPr>
              <p:spPr>
                <a:xfrm flipH="1">
                  <a:off x="3443526" y="4021888"/>
                  <a:ext cx="197705" cy="204381"/>
                </a:xfrm>
                <a:custGeom>
                  <a:avLst/>
                  <a:gdLst/>
                  <a:ahLst/>
                  <a:cxnLst/>
                  <a:rect l="l" t="t" r="r" b="b"/>
                  <a:pathLst>
                    <a:path w="3524" h="3643" extrusionOk="0">
                      <a:moveTo>
                        <a:pt x="297" y="0"/>
                      </a:moveTo>
                      <a:lnTo>
                        <a:pt x="297" y="0"/>
                      </a:lnTo>
                      <a:cubicBezTo>
                        <a:pt x="413" y="499"/>
                        <a:pt x="502" y="997"/>
                        <a:pt x="506" y="1510"/>
                      </a:cubicBezTo>
                      <a:cubicBezTo>
                        <a:pt x="509" y="2250"/>
                        <a:pt x="267" y="2947"/>
                        <a:pt x="0" y="3643"/>
                      </a:cubicBezTo>
                      <a:cubicBezTo>
                        <a:pt x="0" y="3643"/>
                        <a:pt x="925" y="2691"/>
                        <a:pt x="1943" y="2039"/>
                      </a:cubicBezTo>
                      <a:cubicBezTo>
                        <a:pt x="2953" y="1387"/>
                        <a:pt x="3479" y="1206"/>
                        <a:pt x="3479" y="1206"/>
                      </a:cubicBezTo>
                      <a:cubicBezTo>
                        <a:pt x="3523" y="1001"/>
                        <a:pt x="3394" y="799"/>
                        <a:pt x="3189" y="752"/>
                      </a:cubicBezTo>
                      <a:cubicBezTo>
                        <a:pt x="2564" y="612"/>
                        <a:pt x="1434" y="383"/>
                        <a:pt x="297"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793;p39">
                  <a:extLst>
                    <a:ext uri="{FF2B5EF4-FFF2-40B4-BE49-F238E27FC236}">
                      <a16:creationId xmlns:a16="http://schemas.microsoft.com/office/drawing/2014/main" id="{6B612B1B-758F-41A7-98E4-E531E44A389E}"/>
                    </a:ext>
                  </a:extLst>
                </p:cNvPr>
                <p:cNvSpPr/>
                <p:nvPr/>
              </p:nvSpPr>
              <p:spPr>
                <a:xfrm flipH="1">
                  <a:off x="2933979" y="3612643"/>
                  <a:ext cx="111532" cy="146540"/>
                </a:xfrm>
                <a:custGeom>
                  <a:avLst/>
                  <a:gdLst/>
                  <a:ahLst/>
                  <a:cxnLst/>
                  <a:rect l="l" t="t" r="r" b="b"/>
                  <a:pathLst>
                    <a:path w="1988" h="2612" extrusionOk="0">
                      <a:moveTo>
                        <a:pt x="1913" y="0"/>
                      </a:moveTo>
                      <a:cubicBezTo>
                        <a:pt x="1892" y="0"/>
                        <a:pt x="1872" y="10"/>
                        <a:pt x="1858" y="29"/>
                      </a:cubicBezTo>
                      <a:lnTo>
                        <a:pt x="21" y="2507"/>
                      </a:lnTo>
                      <a:cubicBezTo>
                        <a:pt x="1" y="2534"/>
                        <a:pt x="8" y="2578"/>
                        <a:pt x="35" y="2599"/>
                      </a:cubicBezTo>
                      <a:cubicBezTo>
                        <a:pt x="48" y="2607"/>
                        <a:pt x="63" y="2611"/>
                        <a:pt x="77" y="2611"/>
                      </a:cubicBezTo>
                      <a:cubicBezTo>
                        <a:pt x="97" y="2611"/>
                        <a:pt x="117" y="2603"/>
                        <a:pt x="131" y="2585"/>
                      </a:cubicBezTo>
                      <a:lnTo>
                        <a:pt x="1967" y="106"/>
                      </a:lnTo>
                      <a:cubicBezTo>
                        <a:pt x="1987" y="79"/>
                        <a:pt x="1981" y="35"/>
                        <a:pt x="1954" y="15"/>
                      </a:cubicBezTo>
                      <a:cubicBezTo>
                        <a:pt x="1941" y="5"/>
                        <a:pt x="1927" y="0"/>
                        <a:pt x="1913" y="0"/>
                      </a:cubicBezTo>
                      <a:close/>
                    </a:path>
                  </a:pathLst>
                </a:custGeom>
                <a:solidFill>
                  <a:srgbClr val="C98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794;p39">
                  <a:extLst>
                    <a:ext uri="{FF2B5EF4-FFF2-40B4-BE49-F238E27FC236}">
                      <a16:creationId xmlns:a16="http://schemas.microsoft.com/office/drawing/2014/main" id="{EE74C85A-CAB3-A224-AE67-448F6989A54C}"/>
                    </a:ext>
                  </a:extLst>
                </p:cNvPr>
                <p:cNvSpPr/>
                <p:nvPr/>
              </p:nvSpPr>
              <p:spPr>
                <a:xfrm flipH="1">
                  <a:off x="2697858" y="3768038"/>
                  <a:ext cx="87576" cy="149177"/>
                </a:xfrm>
                <a:custGeom>
                  <a:avLst/>
                  <a:gdLst/>
                  <a:ahLst/>
                  <a:cxnLst/>
                  <a:rect l="l" t="t" r="r" b="b"/>
                  <a:pathLst>
                    <a:path w="1561" h="2659" extrusionOk="0">
                      <a:moveTo>
                        <a:pt x="989" y="0"/>
                      </a:moveTo>
                      <a:cubicBezTo>
                        <a:pt x="880" y="0"/>
                        <a:pt x="778" y="69"/>
                        <a:pt x="735" y="173"/>
                      </a:cubicBezTo>
                      <a:lnTo>
                        <a:pt x="496" y="747"/>
                      </a:lnTo>
                      <a:cubicBezTo>
                        <a:pt x="455" y="849"/>
                        <a:pt x="400" y="941"/>
                        <a:pt x="329" y="1027"/>
                      </a:cubicBezTo>
                      <a:cubicBezTo>
                        <a:pt x="1" y="1453"/>
                        <a:pt x="83" y="2068"/>
                        <a:pt x="513" y="2392"/>
                      </a:cubicBezTo>
                      <a:lnTo>
                        <a:pt x="864" y="2658"/>
                      </a:lnTo>
                      <a:lnTo>
                        <a:pt x="1561" y="1744"/>
                      </a:lnTo>
                      <a:lnTo>
                        <a:pt x="874" y="1225"/>
                      </a:lnTo>
                      <a:cubicBezTo>
                        <a:pt x="878" y="1215"/>
                        <a:pt x="885" y="1204"/>
                        <a:pt x="891" y="1191"/>
                      </a:cubicBezTo>
                      <a:lnTo>
                        <a:pt x="1230" y="368"/>
                      </a:lnTo>
                      <a:cubicBezTo>
                        <a:pt x="1288" y="228"/>
                        <a:pt x="1216" y="65"/>
                        <a:pt x="1069" y="13"/>
                      </a:cubicBezTo>
                      <a:cubicBezTo>
                        <a:pt x="1042" y="4"/>
                        <a:pt x="1016" y="0"/>
                        <a:pt x="989" y="0"/>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795;p39">
                  <a:extLst>
                    <a:ext uri="{FF2B5EF4-FFF2-40B4-BE49-F238E27FC236}">
                      <a16:creationId xmlns:a16="http://schemas.microsoft.com/office/drawing/2014/main" id="{78FCA606-A78F-67DD-4D17-B05CFEF10BE9}"/>
                    </a:ext>
                  </a:extLst>
                </p:cNvPr>
                <p:cNvSpPr/>
                <p:nvPr/>
              </p:nvSpPr>
              <p:spPr>
                <a:xfrm flipH="1">
                  <a:off x="2970495" y="4289426"/>
                  <a:ext cx="203708" cy="454542"/>
                </a:xfrm>
                <a:custGeom>
                  <a:avLst/>
                  <a:gdLst/>
                  <a:ahLst/>
                  <a:cxnLst/>
                  <a:rect l="l" t="t" r="r" b="b"/>
                  <a:pathLst>
                    <a:path w="3631" h="8102" extrusionOk="0">
                      <a:moveTo>
                        <a:pt x="3084" y="0"/>
                      </a:moveTo>
                      <a:cubicBezTo>
                        <a:pt x="2495" y="133"/>
                        <a:pt x="1833" y="209"/>
                        <a:pt x="1091" y="209"/>
                      </a:cubicBezTo>
                      <a:cubicBezTo>
                        <a:pt x="745" y="209"/>
                        <a:pt x="382" y="192"/>
                        <a:pt x="1" y="158"/>
                      </a:cubicBezTo>
                      <a:lnTo>
                        <a:pt x="1" y="158"/>
                      </a:lnTo>
                      <a:cubicBezTo>
                        <a:pt x="1" y="158"/>
                        <a:pt x="2459" y="4687"/>
                        <a:pt x="2469" y="8101"/>
                      </a:cubicBezTo>
                      <a:lnTo>
                        <a:pt x="3630" y="8098"/>
                      </a:lnTo>
                      <a:cubicBezTo>
                        <a:pt x="3630" y="8098"/>
                        <a:pt x="3244" y="3790"/>
                        <a:pt x="3084"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796;p39">
                  <a:extLst>
                    <a:ext uri="{FF2B5EF4-FFF2-40B4-BE49-F238E27FC236}">
                      <a16:creationId xmlns:a16="http://schemas.microsoft.com/office/drawing/2014/main" id="{CA799C76-398D-A500-CC71-92ABE4043A65}"/>
                    </a:ext>
                  </a:extLst>
                </p:cNvPr>
                <p:cNvSpPr/>
                <p:nvPr/>
              </p:nvSpPr>
              <p:spPr>
                <a:xfrm flipH="1">
                  <a:off x="2990294" y="3911204"/>
                  <a:ext cx="283430" cy="194283"/>
                </a:xfrm>
                <a:custGeom>
                  <a:avLst/>
                  <a:gdLst/>
                  <a:ahLst/>
                  <a:cxnLst/>
                  <a:rect l="l" t="t" r="r" b="b"/>
                  <a:pathLst>
                    <a:path w="5052" h="3463" extrusionOk="0">
                      <a:moveTo>
                        <a:pt x="5052" y="1"/>
                      </a:moveTo>
                      <a:cubicBezTo>
                        <a:pt x="4772" y="273"/>
                        <a:pt x="4404" y="536"/>
                        <a:pt x="3933" y="772"/>
                      </a:cubicBezTo>
                      <a:cubicBezTo>
                        <a:pt x="3479" y="994"/>
                        <a:pt x="3072" y="1199"/>
                        <a:pt x="2714" y="1379"/>
                      </a:cubicBezTo>
                      <a:cubicBezTo>
                        <a:pt x="2553" y="1458"/>
                        <a:pt x="2403" y="1537"/>
                        <a:pt x="2263" y="1609"/>
                      </a:cubicBezTo>
                      <a:cubicBezTo>
                        <a:pt x="1400" y="2046"/>
                        <a:pt x="837" y="2339"/>
                        <a:pt x="509" y="2513"/>
                      </a:cubicBezTo>
                      <a:cubicBezTo>
                        <a:pt x="270" y="2639"/>
                        <a:pt x="103" y="2868"/>
                        <a:pt x="58" y="3131"/>
                      </a:cubicBezTo>
                      <a:cubicBezTo>
                        <a:pt x="38" y="3237"/>
                        <a:pt x="21" y="3350"/>
                        <a:pt x="0" y="3462"/>
                      </a:cubicBezTo>
                      <a:cubicBezTo>
                        <a:pt x="594" y="3455"/>
                        <a:pt x="1168" y="3445"/>
                        <a:pt x="1713" y="3424"/>
                      </a:cubicBezTo>
                      <a:cubicBezTo>
                        <a:pt x="1816" y="3418"/>
                        <a:pt x="1918" y="3415"/>
                        <a:pt x="2021" y="3407"/>
                      </a:cubicBezTo>
                      <a:cubicBezTo>
                        <a:pt x="2243" y="3397"/>
                        <a:pt x="2458" y="3383"/>
                        <a:pt x="2673" y="3366"/>
                      </a:cubicBezTo>
                      <a:cubicBezTo>
                        <a:pt x="2860" y="3350"/>
                        <a:pt x="3045" y="3333"/>
                        <a:pt x="3226" y="3312"/>
                      </a:cubicBezTo>
                      <a:lnTo>
                        <a:pt x="3240" y="3312"/>
                      </a:lnTo>
                      <a:cubicBezTo>
                        <a:pt x="3328" y="3301"/>
                        <a:pt x="3417" y="3292"/>
                        <a:pt x="3506" y="3278"/>
                      </a:cubicBezTo>
                      <a:cubicBezTo>
                        <a:pt x="3591" y="3268"/>
                        <a:pt x="3676" y="3257"/>
                        <a:pt x="3758" y="3243"/>
                      </a:cubicBezTo>
                      <a:cubicBezTo>
                        <a:pt x="3769" y="3243"/>
                        <a:pt x="3775" y="3243"/>
                        <a:pt x="3782" y="3240"/>
                      </a:cubicBezTo>
                      <a:cubicBezTo>
                        <a:pt x="3864" y="3230"/>
                        <a:pt x="3943" y="3216"/>
                        <a:pt x="4024" y="3202"/>
                      </a:cubicBezTo>
                      <a:cubicBezTo>
                        <a:pt x="4035" y="3199"/>
                        <a:pt x="4048" y="3199"/>
                        <a:pt x="4059" y="3196"/>
                      </a:cubicBezTo>
                      <a:cubicBezTo>
                        <a:pt x="4130" y="3182"/>
                        <a:pt x="4205" y="3169"/>
                        <a:pt x="4278" y="3155"/>
                      </a:cubicBezTo>
                      <a:cubicBezTo>
                        <a:pt x="4284" y="3155"/>
                        <a:pt x="4294" y="3155"/>
                        <a:pt x="4301" y="3152"/>
                      </a:cubicBezTo>
                      <a:cubicBezTo>
                        <a:pt x="4376" y="3138"/>
                        <a:pt x="4451" y="3120"/>
                        <a:pt x="4523" y="3104"/>
                      </a:cubicBezTo>
                      <a:cubicBezTo>
                        <a:pt x="4540" y="3100"/>
                        <a:pt x="4557" y="3097"/>
                        <a:pt x="4571" y="3093"/>
                      </a:cubicBezTo>
                      <a:cubicBezTo>
                        <a:pt x="4646" y="3076"/>
                        <a:pt x="4721" y="3059"/>
                        <a:pt x="4793" y="3043"/>
                      </a:cubicBezTo>
                      <a:cubicBezTo>
                        <a:pt x="4803" y="2626"/>
                        <a:pt x="4823" y="2264"/>
                        <a:pt x="4858" y="1973"/>
                      </a:cubicBezTo>
                      <a:cubicBezTo>
                        <a:pt x="4916" y="1431"/>
                        <a:pt x="4990" y="752"/>
                        <a:pt x="5052"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797;p39">
                  <a:extLst>
                    <a:ext uri="{FF2B5EF4-FFF2-40B4-BE49-F238E27FC236}">
                      <a16:creationId xmlns:a16="http://schemas.microsoft.com/office/drawing/2014/main" id="{036A1EBE-054B-6FC2-485E-1BE7B4B38D9C}"/>
                    </a:ext>
                  </a:extLst>
                </p:cNvPr>
                <p:cNvSpPr/>
                <p:nvPr/>
              </p:nvSpPr>
              <p:spPr>
                <a:xfrm flipH="1">
                  <a:off x="2727919" y="3885398"/>
                  <a:ext cx="227552" cy="296951"/>
                </a:xfrm>
                <a:custGeom>
                  <a:avLst/>
                  <a:gdLst/>
                  <a:ahLst/>
                  <a:cxnLst/>
                  <a:rect l="l" t="t" r="r" b="b"/>
                  <a:pathLst>
                    <a:path w="4056" h="5293" extrusionOk="0">
                      <a:moveTo>
                        <a:pt x="3281" y="0"/>
                      </a:moveTo>
                      <a:cubicBezTo>
                        <a:pt x="2588" y="1553"/>
                        <a:pt x="1636" y="2488"/>
                        <a:pt x="431" y="3052"/>
                      </a:cubicBezTo>
                      <a:cubicBezTo>
                        <a:pt x="431" y="3052"/>
                        <a:pt x="1" y="3485"/>
                        <a:pt x="472" y="4547"/>
                      </a:cubicBezTo>
                      <a:cubicBezTo>
                        <a:pt x="746" y="5162"/>
                        <a:pt x="1019" y="5292"/>
                        <a:pt x="1200" y="5292"/>
                      </a:cubicBezTo>
                      <a:cubicBezTo>
                        <a:pt x="1333" y="5292"/>
                        <a:pt x="1417" y="5223"/>
                        <a:pt x="1417" y="5223"/>
                      </a:cubicBezTo>
                      <a:cubicBezTo>
                        <a:pt x="3373" y="3417"/>
                        <a:pt x="4049" y="481"/>
                        <a:pt x="4056" y="464"/>
                      </a:cubicBezTo>
                      <a:lnTo>
                        <a:pt x="3281" y="0"/>
                      </a:ln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798;p39">
                  <a:extLst>
                    <a:ext uri="{FF2B5EF4-FFF2-40B4-BE49-F238E27FC236}">
                      <a16:creationId xmlns:a16="http://schemas.microsoft.com/office/drawing/2014/main" id="{7D2AAC88-4A14-2CCF-4AEC-3EE634AC7BFC}"/>
                    </a:ext>
                  </a:extLst>
                </p:cNvPr>
                <p:cNvSpPr/>
                <p:nvPr/>
              </p:nvSpPr>
              <p:spPr>
                <a:xfrm flipH="1">
                  <a:off x="2866732" y="4056557"/>
                  <a:ext cx="851299" cy="687424"/>
                </a:xfrm>
                <a:custGeom>
                  <a:avLst/>
                  <a:gdLst/>
                  <a:ahLst/>
                  <a:cxnLst/>
                  <a:rect l="l" t="t" r="r" b="b"/>
                  <a:pathLst>
                    <a:path w="15174" h="12253" extrusionOk="0">
                      <a:moveTo>
                        <a:pt x="14003" y="1"/>
                      </a:moveTo>
                      <a:cubicBezTo>
                        <a:pt x="13600" y="189"/>
                        <a:pt x="13170" y="335"/>
                        <a:pt x="12713" y="452"/>
                      </a:cubicBezTo>
                      <a:cubicBezTo>
                        <a:pt x="12641" y="468"/>
                        <a:pt x="12566" y="485"/>
                        <a:pt x="12491" y="502"/>
                      </a:cubicBezTo>
                      <a:cubicBezTo>
                        <a:pt x="12477" y="506"/>
                        <a:pt x="12460" y="509"/>
                        <a:pt x="12443" y="513"/>
                      </a:cubicBezTo>
                      <a:cubicBezTo>
                        <a:pt x="12371" y="529"/>
                        <a:pt x="12296" y="547"/>
                        <a:pt x="12221" y="561"/>
                      </a:cubicBezTo>
                      <a:cubicBezTo>
                        <a:pt x="12214" y="564"/>
                        <a:pt x="12204" y="564"/>
                        <a:pt x="12198" y="564"/>
                      </a:cubicBezTo>
                      <a:cubicBezTo>
                        <a:pt x="12125" y="578"/>
                        <a:pt x="12050" y="591"/>
                        <a:pt x="11979" y="605"/>
                      </a:cubicBezTo>
                      <a:cubicBezTo>
                        <a:pt x="11968" y="608"/>
                        <a:pt x="11955" y="608"/>
                        <a:pt x="11944" y="611"/>
                      </a:cubicBezTo>
                      <a:cubicBezTo>
                        <a:pt x="11863" y="625"/>
                        <a:pt x="11784" y="639"/>
                        <a:pt x="11702" y="649"/>
                      </a:cubicBezTo>
                      <a:cubicBezTo>
                        <a:pt x="11695" y="652"/>
                        <a:pt x="11689" y="652"/>
                        <a:pt x="11678" y="652"/>
                      </a:cubicBezTo>
                      <a:cubicBezTo>
                        <a:pt x="11596" y="666"/>
                        <a:pt x="11511" y="677"/>
                        <a:pt x="11426" y="687"/>
                      </a:cubicBezTo>
                      <a:cubicBezTo>
                        <a:pt x="11337" y="701"/>
                        <a:pt x="11248" y="710"/>
                        <a:pt x="11160" y="721"/>
                      </a:cubicBezTo>
                      <a:lnTo>
                        <a:pt x="11146" y="721"/>
                      </a:lnTo>
                      <a:cubicBezTo>
                        <a:pt x="10965" y="742"/>
                        <a:pt x="10780" y="759"/>
                        <a:pt x="10593" y="775"/>
                      </a:cubicBezTo>
                      <a:cubicBezTo>
                        <a:pt x="10378" y="792"/>
                        <a:pt x="10163" y="806"/>
                        <a:pt x="9941" y="816"/>
                      </a:cubicBezTo>
                      <a:cubicBezTo>
                        <a:pt x="9838" y="824"/>
                        <a:pt x="9736" y="827"/>
                        <a:pt x="9633" y="833"/>
                      </a:cubicBezTo>
                      <a:cubicBezTo>
                        <a:pt x="9088" y="854"/>
                        <a:pt x="8514" y="864"/>
                        <a:pt x="7920" y="871"/>
                      </a:cubicBezTo>
                      <a:cubicBezTo>
                        <a:pt x="7910" y="929"/>
                        <a:pt x="7900" y="984"/>
                        <a:pt x="7889" y="1035"/>
                      </a:cubicBezTo>
                      <a:cubicBezTo>
                        <a:pt x="7876" y="1123"/>
                        <a:pt x="7859" y="1209"/>
                        <a:pt x="7845" y="1281"/>
                      </a:cubicBezTo>
                      <a:cubicBezTo>
                        <a:pt x="7845" y="1298"/>
                        <a:pt x="7842" y="1312"/>
                        <a:pt x="7835" y="1325"/>
                      </a:cubicBezTo>
                      <a:cubicBezTo>
                        <a:pt x="7835" y="1328"/>
                        <a:pt x="7835" y="1332"/>
                        <a:pt x="7831" y="1336"/>
                      </a:cubicBezTo>
                      <a:cubicBezTo>
                        <a:pt x="7828" y="1349"/>
                        <a:pt x="7824" y="1363"/>
                        <a:pt x="7818" y="1377"/>
                      </a:cubicBezTo>
                      <a:cubicBezTo>
                        <a:pt x="7810" y="1390"/>
                        <a:pt x="7804" y="1404"/>
                        <a:pt x="7797" y="1417"/>
                      </a:cubicBezTo>
                      <a:cubicBezTo>
                        <a:pt x="7797" y="1417"/>
                        <a:pt x="7794" y="1421"/>
                        <a:pt x="7794" y="1424"/>
                      </a:cubicBezTo>
                      <a:cubicBezTo>
                        <a:pt x="7787" y="1435"/>
                        <a:pt x="7777" y="1448"/>
                        <a:pt x="7769" y="1458"/>
                      </a:cubicBezTo>
                      <a:cubicBezTo>
                        <a:pt x="7701" y="1547"/>
                        <a:pt x="7602" y="1605"/>
                        <a:pt x="7490" y="1619"/>
                      </a:cubicBezTo>
                      <a:cubicBezTo>
                        <a:pt x="7298" y="1642"/>
                        <a:pt x="7031" y="1666"/>
                        <a:pt x="6730" y="1666"/>
                      </a:cubicBezTo>
                      <a:cubicBezTo>
                        <a:pt x="6107" y="1666"/>
                        <a:pt x="5339" y="1566"/>
                        <a:pt x="4790" y="1161"/>
                      </a:cubicBezTo>
                      <a:cubicBezTo>
                        <a:pt x="4681" y="1079"/>
                        <a:pt x="4623" y="946"/>
                        <a:pt x="4632" y="810"/>
                      </a:cubicBezTo>
                      <a:cubicBezTo>
                        <a:pt x="4636" y="796"/>
                        <a:pt x="4636" y="783"/>
                        <a:pt x="4640" y="765"/>
                      </a:cubicBezTo>
                      <a:lnTo>
                        <a:pt x="4677" y="591"/>
                      </a:lnTo>
                      <a:lnTo>
                        <a:pt x="4677" y="591"/>
                      </a:lnTo>
                      <a:cubicBezTo>
                        <a:pt x="4677" y="591"/>
                        <a:pt x="3704" y="1038"/>
                        <a:pt x="2830" y="1676"/>
                      </a:cubicBezTo>
                      <a:cubicBezTo>
                        <a:pt x="1953" y="2315"/>
                        <a:pt x="1458" y="2848"/>
                        <a:pt x="1458" y="2848"/>
                      </a:cubicBezTo>
                      <a:cubicBezTo>
                        <a:pt x="1277" y="3322"/>
                        <a:pt x="1086" y="3793"/>
                        <a:pt x="963" y="4285"/>
                      </a:cubicBezTo>
                      <a:cubicBezTo>
                        <a:pt x="0" y="8186"/>
                        <a:pt x="1138" y="11986"/>
                        <a:pt x="1215" y="12252"/>
                      </a:cubicBezTo>
                      <a:lnTo>
                        <a:pt x="12163" y="12252"/>
                      </a:lnTo>
                      <a:cubicBezTo>
                        <a:pt x="12153" y="8838"/>
                        <a:pt x="9695" y="4309"/>
                        <a:pt x="9695" y="4309"/>
                      </a:cubicBezTo>
                      <a:lnTo>
                        <a:pt x="9695" y="4309"/>
                      </a:lnTo>
                      <a:cubicBezTo>
                        <a:pt x="10076" y="4343"/>
                        <a:pt x="10439" y="4360"/>
                        <a:pt x="10785" y="4360"/>
                      </a:cubicBezTo>
                      <a:cubicBezTo>
                        <a:pt x="11527" y="4360"/>
                        <a:pt x="12189" y="4284"/>
                        <a:pt x="12778" y="4151"/>
                      </a:cubicBezTo>
                      <a:cubicBezTo>
                        <a:pt x="13843" y="3909"/>
                        <a:pt x="14106" y="3698"/>
                        <a:pt x="14703" y="3100"/>
                      </a:cubicBezTo>
                      <a:cubicBezTo>
                        <a:pt x="14914" y="2889"/>
                        <a:pt x="15174" y="2298"/>
                        <a:pt x="14999" y="2182"/>
                      </a:cubicBezTo>
                      <a:cubicBezTo>
                        <a:pt x="14569" y="1892"/>
                        <a:pt x="14188" y="1462"/>
                        <a:pt x="14003"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799;p39">
                  <a:extLst>
                    <a:ext uri="{FF2B5EF4-FFF2-40B4-BE49-F238E27FC236}">
                      <a16:creationId xmlns:a16="http://schemas.microsoft.com/office/drawing/2014/main" id="{CF491628-9C38-BFE0-187D-CE71286BDF51}"/>
                    </a:ext>
                  </a:extLst>
                </p:cNvPr>
                <p:cNvSpPr/>
                <p:nvPr/>
              </p:nvSpPr>
              <p:spPr>
                <a:xfrm flipH="1">
                  <a:off x="3525153" y="4307995"/>
                  <a:ext cx="154787" cy="432813"/>
                </a:xfrm>
                <a:custGeom>
                  <a:avLst/>
                  <a:gdLst/>
                  <a:ahLst/>
                  <a:cxnLst/>
                  <a:rect l="l" t="t" r="r" b="b"/>
                  <a:pathLst>
                    <a:path w="2759" h="8907" extrusionOk="0">
                      <a:moveTo>
                        <a:pt x="2759" y="0"/>
                      </a:moveTo>
                      <a:cubicBezTo>
                        <a:pt x="2759" y="1"/>
                        <a:pt x="1609" y="1407"/>
                        <a:pt x="803" y="4424"/>
                      </a:cubicBezTo>
                      <a:cubicBezTo>
                        <a:pt x="1" y="7439"/>
                        <a:pt x="114" y="8907"/>
                        <a:pt x="114" y="8907"/>
                      </a:cubicBezTo>
                      <a:lnTo>
                        <a:pt x="2182" y="8848"/>
                      </a:lnTo>
                      <a:cubicBezTo>
                        <a:pt x="2182" y="8848"/>
                        <a:pt x="172" y="5517"/>
                        <a:pt x="2759" y="0"/>
                      </a:cubicBezTo>
                      <a:close/>
                    </a:path>
                  </a:pathLst>
                </a:custGeom>
                <a:solidFill>
                  <a:srgbClr val="007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800;p39">
                  <a:extLst>
                    <a:ext uri="{FF2B5EF4-FFF2-40B4-BE49-F238E27FC236}">
                      <a16:creationId xmlns:a16="http://schemas.microsoft.com/office/drawing/2014/main" id="{8CEF4ABD-F400-C417-1082-1C50BC577FA5}"/>
                    </a:ext>
                  </a:extLst>
                </p:cNvPr>
                <p:cNvSpPr/>
                <p:nvPr/>
              </p:nvSpPr>
              <p:spPr>
                <a:xfrm rot="498630" flipH="1">
                  <a:off x="3080882" y="4226449"/>
                  <a:ext cx="144070" cy="85971"/>
                </a:xfrm>
                <a:custGeom>
                  <a:avLst/>
                  <a:gdLst/>
                  <a:ahLst/>
                  <a:cxnLst/>
                  <a:rect l="l" t="t" r="r" b="b"/>
                  <a:pathLst>
                    <a:path w="2936" h="1752" extrusionOk="0">
                      <a:moveTo>
                        <a:pt x="5" y="1"/>
                      </a:moveTo>
                      <a:cubicBezTo>
                        <a:pt x="1" y="1"/>
                        <a:pt x="7" y="14"/>
                        <a:pt x="24" y="42"/>
                      </a:cubicBezTo>
                      <a:cubicBezTo>
                        <a:pt x="284" y="458"/>
                        <a:pt x="1011" y="1421"/>
                        <a:pt x="1011" y="1421"/>
                      </a:cubicBezTo>
                      <a:cubicBezTo>
                        <a:pt x="1011" y="1421"/>
                        <a:pt x="2842" y="1751"/>
                        <a:pt x="2915" y="1751"/>
                      </a:cubicBezTo>
                      <a:cubicBezTo>
                        <a:pt x="2935" y="1751"/>
                        <a:pt x="2828" y="1727"/>
                        <a:pt x="2523" y="1666"/>
                      </a:cubicBezTo>
                      <a:cubicBezTo>
                        <a:pt x="1212" y="1405"/>
                        <a:pt x="49" y="1"/>
                        <a:pt x="5" y="1"/>
                      </a:cubicBezTo>
                      <a:close/>
                    </a:path>
                  </a:pathLst>
                </a:custGeom>
                <a:solidFill>
                  <a:srgbClr val="007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801;p39">
                  <a:extLst>
                    <a:ext uri="{FF2B5EF4-FFF2-40B4-BE49-F238E27FC236}">
                      <a16:creationId xmlns:a16="http://schemas.microsoft.com/office/drawing/2014/main" id="{39C3AE4E-FBE3-32EF-DE41-6918F9CC8F05}"/>
                    </a:ext>
                  </a:extLst>
                </p:cNvPr>
                <p:cNvSpPr/>
                <p:nvPr/>
              </p:nvSpPr>
              <p:spPr>
                <a:xfrm flipH="1">
                  <a:off x="2532355" y="3446925"/>
                  <a:ext cx="260708" cy="543745"/>
                </a:xfrm>
                <a:custGeom>
                  <a:avLst/>
                  <a:gdLst/>
                  <a:ahLst/>
                  <a:cxnLst/>
                  <a:rect l="l" t="t" r="r" b="b"/>
                  <a:pathLst>
                    <a:path w="4647" h="9692" extrusionOk="0">
                      <a:moveTo>
                        <a:pt x="4178" y="0"/>
                      </a:moveTo>
                      <a:cubicBezTo>
                        <a:pt x="4016" y="0"/>
                        <a:pt x="3864" y="96"/>
                        <a:pt x="3800" y="254"/>
                      </a:cubicBezTo>
                      <a:lnTo>
                        <a:pt x="89" y="9120"/>
                      </a:lnTo>
                      <a:cubicBezTo>
                        <a:pt x="0" y="9328"/>
                        <a:pt x="99" y="9570"/>
                        <a:pt x="311" y="9660"/>
                      </a:cubicBezTo>
                      <a:cubicBezTo>
                        <a:pt x="362" y="9682"/>
                        <a:pt x="416" y="9692"/>
                        <a:pt x="469" y="9692"/>
                      </a:cubicBezTo>
                      <a:cubicBezTo>
                        <a:pt x="630" y="9692"/>
                        <a:pt x="783" y="9596"/>
                        <a:pt x="850" y="9438"/>
                      </a:cubicBezTo>
                      <a:lnTo>
                        <a:pt x="4558" y="572"/>
                      </a:lnTo>
                      <a:cubicBezTo>
                        <a:pt x="4646" y="364"/>
                        <a:pt x="4547" y="122"/>
                        <a:pt x="4339" y="33"/>
                      </a:cubicBezTo>
                      <a:cubicBezTo>
                        <a:pt x="4286" y="11"/>
                        <a:pt x="4231" y="0"/>
                        <a:pt x="4178" y="0"/>
                      </a:cubicBezTo>
                      <a:close/>
                    </a:path>
                  </a:pathLst>
                </a:custGeom>
                <a:solidFill>
                  <a:srgbClr val="605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802;p39">
                  <a:extLst>
                    <a:ext uri="{FF2B5EF4-FFF2-40B4-BE49-F238E27FC236}">
                      <a16:creationId xmlns:a16="http://schemas.microsoft.com/office/drawing/2014/main" id="{A6E2221F-D7FA-51C7-62FA-1B90A8F5A7E4}"/>
                    </a:ext>
                  </a:extLst>
                </p:cNvPr>
                <p:cNvSpPr/>
                <p:nvPr/>
              </p:nvSpPr>
              <p:spPr>
                <a:xfrm flipH="1">
                  <a:off x="2660497" y="3810449"/>
                  <a:ext cx="52344" cy="41123"/>
                </a:xfrm>
                <a:custGeom>
                  <a:avLst/>
                  <a:gdLst/>
                  <a:ahLst/>
                  <a:cxnLst/>
                  <a:rect l="l" t="t" r="r" b="b"/>
                  <a:pathLst>
                    <a:path w="933" h="733" extrusionOk="0">
                      <a:moveTo>
                        <a:pt x="278" y="0"/>
                      </a:moveTo>
                      <a:cubicBezTo>
                        <a:pt x="199" y="0"/>
                        <a:pt x="121" y="39"/>
                        <a:pt x="76" y="111"/>
                      </a:cubicBezTo>
                      <a:cubicBezTo>
                        <a:pt x="1" y="223"/>
                        <a:pt x="35" y="369"/>
                        <a:pt x="144" y="445"/>
                      </a:cubicBezTo>
                      <a:lnTo>
                        <a:pt x="526" y="694"/>
                      </a:lnTo>
                      <a:cubicBezTo>
                        <a:pt x="566" y="720"/>
                        <a:pt x="611" y="733"/>
                        <a:pt x="656" y="733"/>
                      </a:cubicBezTo>
                      <a:cubicBezTo>
                        <a:pt x="735" y="733"/>
                        <a:pt x="813" y="694"/>
                        <a:pt x="861" y="623"/>
                      </a:cubicBezTo>
                      <a:cubicBezTo>
                        <a:pt x="932" y="510"/>
                        <a:pt x="902" y="360"/>
                        <a:pt x="789" y="288"/>
                      </a:cubicBezTo>
                      <a:lnTo>
                        <a:pt x="410" y="38"/>
                      </a:lnTo>
                      <a:cubicBezTo>
                        <a:pt x="369" y="13"/>
                        <a:pt x="323" y="0"/>
                        <a:pt x="278" y="0"/>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803;p39">
                  <a:extLst>
                    <a:ext uri="{FF2B5EF4-FFF2-40B4-BE49-F238E27FC236}">
                      <a16:creationId xmlns:a16="http://schemas.microsoft.com/office/drawing/2014/main" id="{CC17D12A-2B24-B287-D4FC-8E132F24DDF9}"/>
                    </a:ext>
                  </a:extLst>
                </p:cNvPr>
                <p:cNvSpPr/>
                <p:nvPr/>
              </p:nvSpPr>
              <p:spPr>
                <a:xfrm flipH="1">
                  <a:off x="2696345" y="3883771"/>
                  <a:ext cx="46565" cy="28724"/>
                </a:xfrm>
                <a:custGeom>
                  <a:avLst/>
                  <a:gdLst/>
                  <a:ahLst/>
                  <a:cxnLst/>
                  <a:rect l="l" t="t" r="r" b="b"/>
                  <a:pathLst>
                    <a:path w="830" h="512" extrusionOk="0">
                      <a:moveTo>
                        <a:pt x="223" y="1"/>
                      </a:moveTo>
                      <a:cubicBezTo>
                        <a:pt x="135" y="1"/>
                        <a:pt x="57" y="58"/>
                        <a:pt x="31" y="145"/>
                      </a:cubicBezTo>
                      <a:cubicBezTo>
                        <a:pt x="1" y="250"/>
                        <a:pt x="62" y="363"/>
                        <a:pt x="168" y="394"/>
                      </a:cubicBezTo>
                      <a:lnTo>
                        <a:pt x="550" y="504"/>
                      </a:lnTo>
                      <a:cubicBezTo>
                        <a:pt x="569" y="509"/>
                        <a:pt x="587" y="511"/>
                        <a:pt x="605" y="511"/>
                      </a:cubicBezTo>
                      <a:cubicBezTo>
                        <a:pt x="693" y="511"/>
                        <a:pt x="774" y="454"/>
                        <a:pt x="800" y="367"/>
                      </a:cubicBezTo>
                      <a:cubicBezTo>
                        <a:pt x="830" y="261"/>
                        <a:pt x="768" y="148"/>
                        <a:pt x="663" y="118"/>
                      </a:cubicBezTo>
                      <a:lnTo>
                        <a:pt x="280" y="9"/>
                      </a:lnTo>
                      <a:cubicBezTo>
                        <a:pt x="261" y="3"/>
                        <a:pt x="242" y="1"/>
                        <a:pt x="223" y="1"/>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804;p39">
                  <a:extLst>
                    <a:ext uri="{FF2B5EF4-FFF2-40B4-BE49-F238E27FC236}">
                      <a16:creationId xmlns:a16="http://schemas.microsoft.com/office/drawing/2014/main" id="{77D42DD7-3301-B17A-ABDE-9B5D93DA87F4}"/>
                    </a:ext>
                  </a:extLst>
                </p:cNvPr>
                <p:cNvSpPr/>
                <p:nvPr/>
              </p:nvSpPr>
              <p:spPr>
                <a:xfrm flipH="1">
                  <a:off x="2685405" y="3860883"/>
                  <a:ext cx="54476" cy="36635"/>
                </a:xfrm>
                <a:custGeom>
                  <a:avLst/>
                  <a:gdLst/>
                  <a:ahLst/>
                  <a:cxnLst/>
                  <a:rect l="l" t="t" r="r" b="b"/>
                  <a:pathLst>
                    <a:path w="971" h="653" extrusionOk="0">
                      <a:moveTo>
                        <a:pt x="277" y="1"/>
                      </a:moveTo>
                      <a:cubicBezTo>
                        <a:pt x="180" y="1"/>
                        <a:pt x="88" y="59"/>
                        <a:pt x="49" y="154"/>
                      </a:cubicBezTo>
                      <a:cubicBezTo>
                        <a:pt x="1" y="277"/>
                        <a:pt x="62" y="417"/>
                        <a:pt x="185" y="468"/>
                      </a:cubicBezTo>
                      <a:lnTo>
                        <a:pt x="605" y="635"/>
                      </a:lnTo>
                      <a:cubicBezTo>
                        <a:pt x="636" y="647"/>
                        <a:pt x="667" y="653"/>
                        <a:pt x="698" y="653"/>
                      </a:cubicBezTo>
                      <a:cubicBezTo>
                        <a:pt x="794" y="653"/>
                        <a:pt x="883" y="595"/>
                        <a:pt x="919" y="502"/>
                      </a:cubicBezTo>
                      <a:cubicBezTo>
                        <a:pt x="971" y="376"/>
                        <a:pt x="909" y="236"/>
                        <a:pt x="786" y="187"/>
                      </a:cubicBezTo>
                      <a:lnTo>
                        <a:pt x="363" y="17"/>
                      </a:lnTo>
                      <a:cubicBezTo>
                        <a:pt x="335" y="6"/>
                        <a:pt x="306" y="1"/>
                        <a:pt x="277" y="1"/>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805;p39">
                  <a:extLst>
                    <a:ext uri="{FF2B5EF4-FFF2-40B4-BE49-F238E27FC236}">
                      <a16:creationId xmlns:a16="http://schemas.microsoft.com/office/drawing/2014/main" id="{D50233D9-32C6-1378-2127-371125F0297F}"/>
                    </a:ext>
                  </a:extLst>
                </p:cNvPr>
                <p:cNvSpPr/>
                <p:nvPr/>
              </p:nvSpPr>
              <p:spPr>
                <a:xfrm flipH="1">
                  <a:off x="2672222" y="3839340"/>
                  <a:ext cx="54419" cy="36579"/>
                </a:xfrm>
                <a:custGeom>
                  <a:avLst/>
                  <a:gdLst/>
                  <a:ahLst/>
                  <a:cxnLst/>
                  <a:rect l="l" t="t" r="r" b="b"/>
                  <a:pathLst>
                    <a:path w="970" h="652" extrusionOk="0">
                      <a:moveTo>
                        <a:pt x="275" y="0"/>
                      </a:moveTo>
                      <a:cubicBezTo>
                        <a:pt x="178" y="0"/>
                        <a:pt x="88" y="58"/>
                        <a:pt x="52" y="152"/>
                      </a:cubicBezTo>
                      <a:cubicBezTo>
                        <a:pt x="1" y="275"/>
                        <a:pt x="62" y="418"/>
                        <a:pt x="185" y="466"/>
                      </a:cubicBezTo>
                      <a:lnTo>
                        <a:pt x="609" y="633"/>
                      </a:lnTo>
                      <a:cubicBezTo>
                        <a:pt x="638" y="645"/>
                        <a:pt x="669" y="651"/>
                        <a:pt x="699" y="651"/>
                      </a:cubicBezTo>
                      <a:cubicBezTo>
                        <a:pt x="794" y="651"/>
                        <a:pt x="883" y="593"/>
                        <a:pt x="922" y="500"/>
                      </a:cubicBezTo>
                      <a:cubicBezTo>
                        <a:pt x="970" y="377"/>
                        <a:pt x="912" y="234"/>
                        <a:pt x="786" y="186"/>
                      </a:cubicBezTo>
                      <a:lnTo>
                        <a:pt x="366" y="18"/>
                      </a:lnTo>
                      <a:cubicBezTo>
                        <a:pt x="336" y="6"/>
                        <a:pt x="305" y="0"/>
                        <a:pt x="275" y="0"/>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806;p39">
                  <a:extLst>
                    <a:ext uri="{FF2B5EF4-FFF2-40B4-BE49-F238E27FC236}">
                      <a16:creationId xmlns:a16="http://schemas.microsoft.com/office/drawing/2014/main" id="{E723F3A3-D2BA-E73B-8AC9-73EDF99E28E8}"/>
                    </a:ext>
                  </a:extLst>
                </p:cNvPr>
                <p:cNvSpPr/>
                <p:nvPr/>
              </p:nvSpPr>
              <p:spPr>
                <a:xfrm flipH="1">
                  <a:off x="2952378" y="3873281"/>
                  <a:ext cx="148279" cy="870711"/>
                </a:xfrm>
                <a:custGeom>
                  <a:avLst/>
                  <a:gdLst/>
                  <a:ahLst/>
                  <a:cxnLst/>
                  <a:rect l="l" t="t" r="r" b="b"/>
                  <a:pathLst>
                    <a:path w="2643" h="15520" extrusionOk="0">
                      <a:moveTo>
                        <a:pt x="2192" y="1"/>
                      </a:moveTo>
                      <a:lnTo>
                        <a:pt x="783" y="1445"/>
                      </a:lnTo>
                      <a:cubicBezTo>
                        <a:pt x="1" y="4349"/>
                        <a:pt x="315" y="15382"/>
                        <a:pt x="328" y="15519"/>
                      </a:cubicBezTo>
                      <a:lnTo>
                        <a:pt x="2319" y="15516"/>
                      </a:lnTo>
                      <a:cubicBezTo>
                        <a:pt x="2319" y="15447"/>
                        <a:pt x="2643" y="13143"/>
                        <a:pt x="2155" y="9805"/>
                      </a:cubicBezTo>
                      <a:cubicBezTo>
                        <a:pt x="1667" y="6459"/>
                        <a:pt x="2176" y="83"/>
                        <a:pt x="2192"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807;p39">
                  <a:extLst>
                    <a:ext uri="{FF2B5EF4-FFF2-40B4-BE49-F238E27FC236}">
                      <a16:creationId xmlns:a16="http://schemas.microsoft.com/office/drawing/2014/main" id="{5129DABC-56A7-C919-DAE7-56AB4F7C3681}"/>
                    </a:ext>
                  </a:extLst>
                </p:cNvPr>
                <p:cNvSpPr/>
                <p:nvPr/>
              </p:nvSpPr>
              <p:spPr>
                <a:xfrm flipH="1">
                  <a:off x="2919920" y="3428469"/>
                  <a:ext cx="738926" cy="721590"/>
                </a:xfrm>
                <a:custGeom>
                  <a:avLst/>
                  <a:gdLst/>
                  <a:ahLst/>
                  <a:cxnLst/>
                  <a:rect l="l" t="t" r="r" b="b"/>
                  <a:pathLst>
                    <a:path w="13171" h="12862" extrusionOk="0">
                      <a:moveTo>
                        <a:pt x="6728" y="0"/>
                      </a:moveTo>
                      <a:cubicBezTo>
                        <a:pt x="6558" y="392"/>
                        <a:pt x="6052" y="837"/>
                        <a:pt x="5708" y="1144"/>
                      </a:cubicBezTo>
                      <a:cubicBezTo>
                        <a:pt x="4670" y="2079"/>
                        <a:pt x="3287" y="2181"/>
                        <a:pt x="1980" y="2677"/>
                      </a:cubicBezTo>
                      <a:cubicBezTo>
                        <a:pt x="1567" y="2833"/>
                        <a:pt x="1157" y="3045"/>
                        <a:pt x="881" y="3389"/>
                      </a:cubicBezTo>
                      <a:cubicBezTo>
                        <a:pt x="567" y="3778"/>
                        <a:pt x="454" y="4287"/>
                        <a:pt x="365" y="4779"/>
                      </a:cubicBezTo>
                      <a:cubicBezTo>
                        <a:pt x="123" y="6127"/>
                        <a:pt x="1" y="7517"/>
                        <a:pt x="246" y="8865"/>
                      </a:cubicBezTo>
                      <a:cubicBezTo>
                        <a:pt x="355" y="9472"/>
                        <a:pt x="536" y="10070"/>
                        <a:pt x="676" y="10671"/>
                      </a:cubicBezTo>
                      <a:cubicBezTo>
                        <a:pt x="1728" y="11026"/>
                        <a:pt x="2775" y="11238"/>
                        <a:pt x="3349" y="11367"/>
                      </a:cubicBezTo>
                      <a:cubicBezTo>
                        <a:pt x="3540" y="11412"/>
                        <a:pt x="3659" y="11596"/>
                        <a:pt x="3622" y="11787"/>
                      </a:cubicBezTo>
                      <a:lnTo>
                        <a:pt x="3585" y="11961"/>
                      </a:lnTo>
                      <a:cubicBezTo>
                        <a:pt x="3581" y="11979"/>
                        <a:pt x="3581" y="11992"/>
                        <a:pt x="3577" y="12006"/>
                      </a:cubicBezTo>
                      <a:cubicBezTo>
                        <a:pt x="3568" y="12142"/>
                        <a:pt x="3626" y="12275"/>
                        <a:pt x="3735" y="12357"/>
                      </a:cubicBezTo>
                      <a:cubicBezTo>
                        <a:pt x="4284" y="12762"/>
                        <a:pt x="5052" y="12862"/>
                        <a:pt x="5675" y="12862"/>
                      </a:cubicBezTo>
                      <a:cubicBezTo>
                        <a:pt x="5976" y="12862"/>
                        <a:pt x="6243" y="12838"/>
                        <a:pt x="6435" y="12815"/>
                      </a:cubicBezTo>
                      <a:cubicBezTo>
                        <a:pt x="6616" y="12795"/>
                        <a:pt x="6760" y="12658"/>
                        <a:pt x="6790" y="12477"/>
                      </a:cubicBezTo>
                      <a:cubicBezTo>
                        <a:pt x="6804" y="12405"/>
                        <a:pt x="6821" y="12319"/>
                        <a:pt x="6834" y="12231"/>
                      </a:cubicBezTo>
                      <a:cubicBezTo>
                        <a:pt x="6845" y="12180"/>
                        <a:pt x="6855" y="12125"/>
                        <a:pt x="6865" y="12067"/>
                      </a:cubicBezTo>
                      <a:cubicBezTo>
                        <a:pt x="6886" y="11955"/>
                        <a:pt x="6903" y="11842"/>
                        <a:pt x="6923" y="11736"/>
                      </a:cubicBezTo>
                      <a:cubicBezTo>
                        <a:pt x="6968" y="11473"/>
                        <a:pt x="7135" y="11244"/>
                        <a:pt x="7374" y="11118"/>
                      </a:cubicBezTo>
                      <a:cubicBezTo>
                        <a:pt x="7702" y="10944"/>
                        <a:pt x="8265" y="10651"/>
                        <a:pt x="9128" y="10214"/>
                      </a:cubicBezTo>
                      <a:cubicBezTo>
                        <a:pt x="9268" y="10142"/>
                        <a:pt x="9418" y="10063"/>
                        <a:pt x="9579" y="9984"/>
                      </a:cubicBezTo>
                      <a:cubicBezTo>
                        <a:pt x="9937" y="9804"/>
                        <a:pt x="10344" y="9599"/>
                        <a:pt x="10798" y="9377"/>
                      </a:cubicBezTo>
                      <a:cubicBezTo>
                        <a:pt x="11269" y="9141"/>
                        <a:pt x="11637" y="8878"/>
                        <a:pt x="11917" y="8606"/>
                      </a:cubicBezTo>
                      <a:cubicBezTo>
                        <a:pt x="13170" y="7383"/>
                        <a:pt x="12712" y="5899"/>
                        <a:pt x="12064" y="5298"/>
                      </a:cubicBezTo>
                      <a:cubicBezTo>
                        <a:pt x="11982" y="5226"/>
                        <a:pt x="11896" y="5165"/>
                        <a:pt x="11814" y="5120"/>
                      </a:cubicBezTo>
                      <a:cubicBezTo>
                        <a:pt x="10954" y="4659"/>
                        <a:pt x="11094" y="3693"/>
                        <a:pt x="10869" y="2864"/>
                      </a:cubicBezTo>
                      <a:cubicBezTo>
                        <a:pt x="10856" y="2813"/>
                        <a:pt x="10842" y="2765"/>
                        <a:pt x="10825" y="2713"/>
                      </a:cubicBezTo>
                      <a:cubicBezTo>
                        <a:pt x="10811" y="2677"/>
                        <a:pt x="10798" y="2642"/>
                        <a:pt x="10787" y="2604"/>
                      </a:cubicBezTo>
                      <a:cubicBezTo>
                        <a:pt x="10678" y="2294"/>
                        <a:pt x="10552" y="2004"/>
                        <a:pt x="10412" y="1730"/>
                      </a:cubicBezTo>
                      <a:cubicBezTo>
                        <a:pt x="9323" y="137"/>
                        <a:pt x="6728" y="0"/>
                        <a:pt x="6728" y="0"/>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808;p39">
                  <a:extLst>
                    <a:ext uri="{FF2B5EF4-FFF2-40B4-BE49-F238E27FC236}">
                      <a16:creationId xmlns:a16="http://schemas.microsoft.com/office/drawing/2014/main" id="{6606E741-48D5-7125-B351-388CCCB612E4}"/>
                    </a:ext>
                  </a:extLst>
                </p:cNvPr>
                <p:cNvSpPr/>
                <p:nvPr/>
              </p:nvSpPr>
              <p:spPr>
                <a:xfrm flipH="1">
                  <a:off x="3022607" y="3425720"/>
                  <a:ext cx="286572" cy="129765"/>
                </a:xfrm>
                <a:custGeom>
                  <a:avLst/>
                  <a:gdLst/>
                  <a:ahLst/>
                  <a:cxnLst/>
                  <a:rect l="l" t="t" r="r" b="b"/>
                  <a:pathLst>
                    <a:path w="5108" h="2313" extrusionOk="0">
                      <a:moveTo>
                        <a:pt x="686" y="0"/>
                      </a:moveTo>
                      <a:cubicBezTo>
                        <a:pt x="266" y="0"/>
                        <a:pt x="1" y="38"/>
                        <a:pt x="1" y="38"/>
                      </a:cubicBezTo>
                      <a:cubicBezTo>
                        <a:pt x="14" y="38"/>
                        <a:pt x="79" y="30"/>
                        <a:pt x="190" y="30"/>
                      </a:cubicBezTo>
                      <a:cubicBezTo>
                        <a:pt x="586" y="30"/>
                        <a:pt x="1564" y="132"/>
                        <a:pt x="2848" y="1067"/>
                      </a:cubicBezTo>
                      <a:cubicBezTo>
                        <a:pt x="4279" y="2113"/>
                        <a:pt x="4460" y="2313"/>
                        <a:pt x="4528" y="2313"/>
                      </a:cubicBezTo>
                      <a:cubicBezTo>
                        <a:pt x="4538" y="2313"/>
                        <a:pt x="4545" y="2308"/>
                        <a:pt x="4554" y="2302"/>
                      </a:cubicBezTo>
                      <a:cubicBezTo>
                        <a:pt x="4626" y="2255"/>
                        <a:pt x="5107" y="1513"/>
                        <a:pt x="3479" y="643"/>
                      </a:cubicBezTo>
                      <a:cubicBezTo>
                        <a:pt x="2466" y="103"/>
                        <a:pt x="1371" y="0"/>
                        <a:pt x="686" y="0"/>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809;p39">
                  <a:extLst>
                    <a:ext uri="{FF2B5EF4-FFF2-40B4-BE49-F238E27FC236}">
                      <a16:creationId xmlns:a16="http://schemas.microsoft.com/office/drawing/2014/main" id="{A0C2AD58-BFC9-0B7F-5163-04450F6AA36E}"/>
                    </a:ext>
                  </a:extLst>
                </p:cNvPr>
                <p:cNvSpPr/>
                <p:nvPr/>
              </p:nvSpPr>
              <p:spPr>
                <a:xfrm flipH="1">
                  <a:off x="3297734" y="3986483"/>
                  <a:ext cx="379629" cy="163537"/>
                </a:xfrm>
                <a:custGeom>
                  <a:avLst/>
                  <a:gdLst/>
                  <a:ahLst/>
                  <a:cxnLst/>
                  <a:rect l="l" t="t" r="r" b="b"/>
                  <a:pathLst>
                    <a:path w="6564" h="3023" extrusionOk="0">
                      <a:moveTo>
                        <a:pt x="268" y="0"/>
                      </a:moveTo>
                      <a:cubicBezTo>
                        <a:pt x="0" y="0"/>
                        <a:pt x="153" y="744"/>
                        <a:pt x="153" y="744"/>
                      </a:cubicBezTo>
                      <a:cubicBezTo>
                        <a:pt x="153" y="744"/>
                        <a:pt x="2850" y="1189"/>
                        <a:pt x="3304" y="1506"/>
                      </a:cubicBezTo>
                      <a:cubicBezTo>
                        <a:pt x="3758" y="1819"/>
                        <a:pt x="3037" y="2889"/>
                        <a:pt x="4273" y="2977"/>
                      </a:cubicBezTo>
                      <a:cubicBezTo>
                        <a:pt x="4760" y="3012"/>
                        <a:pt x="5216" y="3022"/>
                        <a:pt x="5590" y="3022"/>
                      </a:cubicBezTo>
                      <a:cubicBezTo>
                        <a:pt x="6009" y="3022"/>
                        <a:pt x="6324" y="3009"/>
                        <a:pt x="6465" y="3002"/>
                      </a:cubicBezTo>
                      <a:lnTo>
                        <a:pt x="6465" y="3002"/>
                      </a:lnTo>
                      <a:cubicBezTo>
                        <a:pt x="6470" y="3002"/>
                        <a:pt x="6474" y="3002"/>
                        <a:pt x="6478" y="3002"/>
                      </a:cubicBezTo>
                      <a:cubicBezTo>
                        <a:pt x="6494" y="3002"/>
                        <a:pt x="6507" y="3002"/>
                        <a:pt x="6516" y="3001"/>
                      </a:cubicBezTo>
                      <a:cubicBezTo>
                        <a:pt x="6546" y="2997"/>
                        <a:pt x="6564" y="2997"/>
                        <a:pt x="6564" y="2997"/>
                      </a:cubicBezTo>
                      <a:lnTo>
                        <a:pt x="6546" y="2997"/>
                      </a:lnTo>
                      <a:cubicBezTo>
                        <a:pt x="6546" y="2997"/>
                        <a:pt x="6518" y="2999"/>
                        <a:pt x="6465" y="3002"/>
                      </a:cubicBezTo>
                      <a:lnTo>
                        <a:pt x="6465" y="3002"/>
                      </a:lnTo>
                      <a:cubicBezTo>
                        <a:pt x="6156" y="2998"/>
                        <a:pt x="4905" y="2844"/>
                        <a:pt x="4382" y="2410"/>
                      </a:cubicBezTo>
                      <a:cubicBezTo>
                        <a:pt x="3641" y="1799"/>
                        <a:pt x="4867" y="1594"/>
                        <a:pt x="3255" y="1089"/>
                      </a:cubicBezTo>
                      <a:cubicBezTo>
                        <a:pt x="2075" y="717"/>
                        <a:pt x="1112" y="636"/>
                        <a:pt x="518" y="130"/>
                      </a:cubicBezTo>
                      <a:cubicBezTo>
                        <a:pt x="409" y="38"/>
                        <a:pt x="328" y="0"/>
                        <a:pt x="268" y="0"/>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810;p39">
                  <a:extLst>
                    <a:ext uri="{FF2B5EF4-FFF2-40B4-BE49-F238E27FC236}">
                      <a16:creationId xmlns:a16="http://schemas.microsoft.com/office/drawing/2014/main" id="{97809792-B8A2-604C-BCC9-B47A4A17CBC2}"/>
                    </a:ext>
                  </a:extLst>
                </p:cNvPr>
                <p:cNvSpPr/>
                <p:nvPr/>
              </p:nvSpPr>
              <p:spPr>
                <a:xfrm flipH="1">
                  <a:off x="3390122" y="3826774"/>
                  <a:ext cx="147886" cy="104070"/>
                </a:xfrm>
                <a:custGeom>
                  <a:avLst/>
                  <a:gdLst/>
                  <a:ahLst/>
                  <a:cxnLst/>
                  <a:rect l="l" t="t" r="r" b="b"/>
                  <a:pathLst>
                    <a:path w="2636" h="1855" extrusionOk="0">
                      <a:moveTo>
                        <a:pt x="1392" y="0"/>
                      </a:moveTo>
                      <a:cubicBezTo>
                        <a:pt x="1341" y="0"/>
                        <a:pt x="1289" y="3"/>
                        <a:pt x="1236" y="7"/>
                      </a:cubicBezTo>
                      <a:cubicBezTo>
                        <a:pt x="533" y="72"/>
                        <a:pt x="0" y="536"/>
                        <a:pt x="45" y="1041"/>
                      </a:cubicBezTo>
                      <a:cubicBezTo>
                        <a:pt x="89" y="1512"/>
                        <a:pt x="612" y="1854"/>
                        <a:pt x="1244" y="1854"/>
                      </a:cubicBezTo>
                      <a:cubicBezTo>
                        <a:pt x="1295" y="1854"/>
                        <a:pt x="1347" y="1852"/>
                        <a:pt x="1400" y="1847"/>
                      </a:cubicBezTo>
                      <a:cubicBezTo>
                        <a:pt x="2103" y="1783"/>
                        <a:pt x="2635" y="1321"/>
                        <a:pt x="2591" y="813"/>
                      </a:cubicBezTo>
                      <a:cubicBezTo>
                        <a:pt x="2547" y="342"/>
                        <a:pt x="2026" y="0"/>
                        <a:pt x="1392" y="0"/>
                      </a:cubicBezTo>
                      <a:close/>
                    </a:path>
                  </a:pathLst>
                </a:custGeom>
                <a:solidFill>
                  <a:srgbClr val="EA8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811;p39">
                  <a:extLst>
                    <a:ext uri="{FF2B5EF4-FFF2-40B4-BE49-F238E27FC236}">
                      <a16:creationId xmlns:a16="http://schemas.microsoft.com/office/drawing/2014/main" id="{4D73C895-E331-157A-6CB3-36CA2F7DCD81}"/>
                    </a:ext>
                  </a:extLst>
                </p:cNvPr>
                <p:cNvSpPr/>
                <p:nvPr/>
              </p:nvSpPr>
              <p:spPr>
                <a:xfrm flipH="1">
                  <a:off x="2950642" y="3730788"/>
                  <a:ext cx="91952" cy="69174"/>
                </a:xfrm>
                <a:custGeom>
                  <a:avLst/>
                  <a:gdLst/>
                  <a:ahLst/>
                  <a:cxnLst/>
                  <a:rect l="l" t="t" r="r" b="b"/>
                  <a:pathLst>
                    <a:path w="1639" h="1233" extrusionOk="0">
                      <a:moveTo>
                        <a:pt x="909" y="1"/>
                      </a:moveTo>
                      <a:cubicBezTo>
                        <a:pt x="827" y="1"/>
                        <a:pt x="743" y="12"/>
                        <a:pt x="659" y="35"/>
                      </a:cubicBezTo>
                      <a:cubicBezTo>
                        <a:pt x="256" y="144"/>
                        <a:pt x="0" y="496"/>
                        <a:pt x="89" y="817"/>
                      </a:cubicBezTo>
                      <a:cubicBezTo>
                        <a:pt x="160" y="1072"/>
                        <a:pt x="427" y="1232"/>
                        <a:pt x="736" y="1232"/>
                      </a:cubicBezTo>
                      <a:cubicBezTo>
                        <a:pt x="815" y="1232"/>
                        <a:pt x="898" y="1222"/>
                        <a:pt x="980" y="1200"/>
                      </a:cubicBezTo>
                      <a:cubicBezTo>
                        <a:pt x="1382" y="1087"/>
                        <a:pt x="1639" y="735"/>
                        <a:pt x="1550" y="414"/>
                      </a:cubicBezTo>
                      <a:cubicBezTo>
                        <a:pt x="1480" y="161"/>
                        <a:pt x="1215" y="1"/>
                        <a:pt x="909" y="1"/>
                      </a:cubicBezTo>
                      <a:close/>
                    </a:path>
                  </a:pathLst>
                </a:custGeom>
                <a:solidFill>
                  <a:srgbClr val="EA8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812;p39">
                  <a:extLst>
                    <a:ext uri="{FF2B5EF4-FFF2-40B4-BE49-F238E27FC236}">
                      <a16:creationId xmlns:a16="http://schemas.microsoft.com/office/drawing/2014/main" id="{69B12733-B7E8-3843-83F1-A9B223B477F6}"/>
                    </a:ext>
                  </a:extLst>
                </p:cNvPr>
                <p:cNvSpPr/>
                <p:nvPr/>
              </p:nvSpPr>
              <p:spPr>
                <a:xfrm flipH="1">
                  <a:off x="3054201" y="3544651"/>
                  <a:ext cx="104463" cy="21936"/>
                </a:xfrm>
                <a:custGeom>
                  <a:avLst/>
                  <a:gdLst/>
                  <a:ahLst/>
                  <a:cxnLst/>
                  <a:rect l="l" t="t" r="r" b="b"/>
                  <a:pathLst>
                    <a:path w="1862" h="391" extrusionOk="0">
                      <a:moveTo>
                        <a:pt x="726" y="1"/>
                      </a:moveTo>
                      <a:cubicBezTo>
                        <a:pt x="550" y="1"/>
                        <a:pt x="372" y="20"/>
                        <a:pt x="192" y="66"/>
                      </a:cubicBezTo>
                      <a:cubicBezTo>
                        <a:pt x="106" y="86"/>
                        <a:pt x="1" y="155"/>
                        <a:pt x="31" y="237"/>
                      </a:cubicBezTo>
                      <a:cubicBezTo>
                        <a:pt x="42" y="264"/>
                        <a:pt x="65" y="284"/>
                        <a:pt x="89" y="298"/>
                      </a:cubicBezTo>
                      <a:cubicBezTo>
                        <a:pt x="137" y="326"/>
                        <a:pt x="195" y="345"/>
                        <a:pt x="250" y="345"/>
                      </a:cubicBezTo>
                      <a:cubicBezTo>
                        <a:pt x="262" y="345"/>
                        <a:pt x="273" y="344"/>
                        <a:pt x="284" y="343"/>
                      </a:cubicBezTo>
                      <a:cubicBezTo>
                        <a:pt x="453" y="314"/>
                        <a:pt x="629" y="302"/>
                        <a:pt x="810" y="302"/>
                      </a:cubicBezTo>
                      <a:cubicBezTo>
                        <a:pt x="1142" y="302"/>
                        <a:pt x="1493" y="341"/>
                        <a:pt x="1861" y="390"/>
                      </a:cubicBezTo>
                      <a:lnTo>
                        <a:pt x="1735" y="171"/>
                      </a:lnTo>
                      <a:cubicBezTo>
                        <a:pt x="1400" y="73"/>
                        <a:pt x="1066" y="1"/>
                        <a:pt x="726"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813;p39">
                  <a:extLst>
                    <a:ext uri="{FF2B5EF4-FFF2-40B4-BE49-F238E27FC236}">
                      <a16:creationId xmlns:a16="http://schemas.microsoft.com/office/drawing/2014/main" id="{AFFA7BD5-2F88-9DEA-C822-C83A9000219D}"/>
                    </a:ext>
                  </a:extLst>
                </p:cNvPr>
                <p:cNvSpPr/>
                <p:nvPr/>
              </p:nvSpPr>
              <p:spPr>
                <a:xfrm flipH="1">
                  <a:off x="3407569" y="3597721"/>
                  <a:ext cx="146371" cy="62498"/>
                </a:xfrm>
                <a:custGeom>
                  <a:avLst/>
                  <a:gdLst/>
                  <a:ahLst/>
                  <a:cxnLst/>
                  <a:rect l="l" t="t" r="r" b="b"/>
                  <a:pathLst>
                    <a:path w="2609" h="1114" extrusionOk="0">
                      <a:moveTo>
                        <a:pt x="2412" y="0"/>
                      </a:moveTo>
                      <a:cubicBezTo>
                        <a:pt x="2408" y="0"/>
                        <a:pt x="2404" y="0"/>
                        <a:pt x="2401" y="0"/>
                      </a:cubicBezTo>
                      <a:cubicBezTo>
                        <a:pt x="1482" y="14"/>
                        <a:pt x="783" y="635"/>
                        <a:pt x="1" y="1114"/>
                      </a:cubicBezTo>
                      <a:cubicBezTo>
                        <a:pt x="871" y="779"/>
                        <a:pt x="1646" y="366"/>
                        <a:pt x="2383" y="287"/>
                      </a:cubicBezTo>
                      <a:cubicBezTo>
                        <a:pt x="2452" y="281"/>
                        <a:pt x="2514" y="243"/>
                        <a:pt x="2561" y="199"/>
                      </a:cubicBezTo>
                      <a:cubicBezTo>
                        <a:pt x="2582" y="178"/>
                        <a:pt x="2599" y="151"/>
                        <a:pt x="2602" y="120"/>
                      </a:cubicBezTo>
                      <a:cubicBezTo>
                        <a:pt x="2608" y="35"/>
                        <a:pt x="2499" y="0"/>
                        <a:pt x="2412"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814;p39">
                  <a:extLst>
                    <a:ext uri="{FF2B5EF4-FFF2-40B4-BE49-F238E27FC236}">
                      <a16:creationId xmlns:a16="http://schemas.microsoft.com/office/drawing/2014/main" id="{92293A67-4B94-15BE-C239-C69439420D6F}"/>
                    </a:ext>
                  </a:extLst>
                </p:cNvPr>
                <p:cNvSpPr/>
                <p:nvPr/>
              </p:nvSpPr>
              <p:spPr>
                <a:xfrm flipH="1">
                  <a:off x="3022604" y="3787561"/>
                  <a:ext cx="345199" cy="63957"/>
                </a:xfrm>
                <a:custGeom>
                  <a:avLst/>
                  <a:gdLst/>
                  <a:ahLst/>
                  <a:cxnLst/>
                  <a:rect l="l" t="t" r="r" b="b"/>
                  <a:pathLst>
                    <a:path w="6153" h="1140" extrusionOk="0">
                      <a:moveTo>
                        <a:pt x="6058" y="1"/>
                      </a:moveTo>
                      <a:cubicBezTo>
                        <a:pt x="6037" y="1"/>
                        <a:pt x="6015" y="9"/>
                        <a:pt x="5999" y="24"/>
                      </a:cubicBezTo>
                      <a:cubicBezTo>
                        <a:pt x="5565" y="437"/>
                        <a:pt x="4947" y="597"/>
                        <a:pt x="4343" y="709"/>
                      </a:cubicBezTo>
                      <a:cubicBezTo>
                        <a:pt x="3406" y="881"/>
                        <a:pt x="2456" y="967"/>
                        <a:pt x="1506" y="967"/>
                      </a:cubicBezTo>
                      <a:cubicBezTo>
                        <a:pt x="1037" y="967"/>
                        <a:pt x="568" y="946"/>
                        <a:pt x="100" y="904"/>
                      </a:cubicBezTo>
                      <a:cubicBezTo>
                        <a:pt x="98" y="904"/>
                        <a:pt x="95" y="904"/>
                        <a:pt x="92" y="904"/>
                      </a:cubicBezTo>
                      <a:cubicBezTo>
                        <a:pt x="47" y="904"/>
                        <a:pt x="11" y="937"/>
                        <a:pt x="8" y="982"/>
                      </a:cubicBezTo>
                      <a:cubicBezTo>
                        <a:pt x="1" y="1031"/>
                        <a:pt x="39" y="1072"/>
                        <a:pt x="83" y="1075"/>
                      </a:cubicBezTo>
                      <a:cubicBezTo>
                        <a:pt x="557" y="1119"/>
                        <a:pt x="1032" y="1140"/>
                        <a:pt x="1506" y="1140"/>
                      </a:cubicBezTo>
                      <a:cubicBezTo>
                        <a:pt x="2465" y="1140"/>
                        <a:pt x="3428" y="1051"/>
                        <a:pt x="4378" y="877"/>
                      </a:cubicBezTo>
                      <a:cubicBezTo>
                        <a:pt x="5005" y="761"/>
                        <a:pt x="5651" y="593"/>
                        <a:pt x="6118" y="150"/>
                      </a:cubicBezTo>
                      <a:cubicBezTo>
                        <a:pt x="6152" y="115"/>
                        <a:pt x="6152" y="61"/>
                        <a:pt x="6122" y="27"/>
                      </a:cubicBezTo>
                      <a:cubicBezTo>
                        <a:pt x="6104" y="9"/>
                        <a:pt x="6081" y="1"/>
                        <a:pt x="6058" y="1"/>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815;p39">
                  <a:extLst>
                    <a:ext uri="{FF2B5EF4-FFF2-40B4-BE49-F238E27FC236}">
                      <a16:creationId xmlns:a16="http://schemas.microsoft.com/office/drawing/2014/main" id="{F7965A40-33F7-EB62-355E-DDF604B1EF06}"/>
                    </a:ext>
                  </a:extLst>
                </p:cNvPr>
                <p:cNvSpPr/>
                <p:nvPr/>
              </p:nvSpPr>
              <p:spPr>
                <a:xfrm flipH="1">
                  <a:off x="3110525" y="3862453"/>
                  <a:ext cx="86398" cy="17448"/>
                </a:xfrm>
                <a:custGeom>
                  <a:avLst/>
                  <a:gdLst/>
                  <a:ahLst/>
                  <a:cxnLst/>
                  <a:rect l="l" t="t" r="r" b="b"/>
                  <a:pathLst>
                    <a:path w="1540" h="311" extrusionOk="0">
                      <a:moveTo>
                        <a:pt x="1447" y="1"/>
                      </a:moveTo>
                      <a:cubicBezTo>
                        <a:pt x="1442" y="1"/>
                        <a:pt x="1436" y="2"/>
                        <a:pt x="1430" y="3"/>
                      </a:cubicBezTo>
                      <a:cubicBezTo>
                        <a:pt x="987" y="81"/>
                        <a:pt x="536" y="126"/>
                        <a:pt x="85" y="136"/>
                      </a:cubicBezTo>
                      <a:cubicBezTo>
                        <a:pt x="37" y="139"/>
                        <a:pt x="0" y="177"/>
                        <a:pt x="3" y="225"/>
                      </a:cubicBezTo>
                      <a:cubicBezTo>
                        <a:pt x="3" y="272"/>
                        <a:pt x="41" y="310"/>
                        <a:pt x="89" y="310"/>
                      </a:cubicBezTo>
                      <a:lnTo>
                        <a:pt x="92" y="310"/>
                      </a:lnTo>
                      <a:cubicBezTo>
                        <a:pt x="549" y="296"/>
                        <a:pt x="1010" y="252"/>
                        <a:pt x="1461" y="173"/>
                      </a:cubicBezTo>
                      <a:cubicBezTo>
                        <a:pt x="1508" y="167"/>
                        <a:pt x="1540" y="118"/>
                        <a:pt x="1529" y="74"/>
                      </a:cubicBezTo>
                      <a:cubicBezTo>
                        <a:pt x="1523" y="32"/>
                        <a:pt x="1489" y="1"/>
                        <a:pt x="1447" y="1"/>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816;p39">
                  <a:extLst>
                    <a:ext uri="{FF2B5EF4-FFF2-40B4-BE49-F238E27FC236}">
                      <a16:creationId xmlns:a16="http://schemas.microsoft.com/office/drawing/2014/main" id="{441C2279-4896-6BE7-7D0A-1611BB5CA719}"/>
                    </a:ext>
                  </a:extLst>
                </p:cNvPr>
                <p:cNvSpPr/>
                <p:nvPr/>
              </p:nvSpPr>
              <p:spPr>
                <a:xfrm flipH="1">
                  <a:off x="3031033" y="3676540"/>
                  <a:ext cx="81685" cy="44153"/>
                </a:xfrm>
                <a:custGeom>
                  <a:avLst/>
                  <a:gdLst/>
                  <a:ahLst/>
                  <a:cxnLst/>
                  <a:rect l="l" t="t" r="r" b="b"/>
                  <a:pathLst>
                    <a:path w="1456" h="787" extrusionOk="0">
                      <a:moveTo>
                        <a:pt x="687" y="0"/>
                      </a:moveTo>
                      <a:cubicBezTo>
                        <a:pt x="665" y="0"/>
                        <a:pt x="644" y="1"/>
                        <a:pt x="622" y="2"/>
                      </a:cubicBezTo>
                      <a:cubicBezTo>
                        <a:pt x="502" y="12"/>
                        <a:pt x="404" y="40"/>
                        <a:pt x="322" y="87"/>
                      </a:cubicBezTo>
                      <a:cubicBezTo>
                        <a:pt x="107" y="210"/>
                        <a:pt x="1" y="500"/>
                        <a:pt x="89" y="733"/>
                      </a:cubicBezTo>
                      <a:cubicBezTo>
                        <a:pt x="103" y="766"/>
                        <a:pt x="138" y="787"/>
                        <a:pt x="171" y="787"/>
                      </a:cubicBezTo>
                      <a:cubicBezTo>
                        <a:pt x="182" y="787"/>
                        <a:pt x="192" y="784"/>
                        <a:pt x="202" y="780"/>
                      </a:cubicBezTo>
                      <a:cubicBezTo>
                        <a:pt x="247" y="763"/>
                        <a:pt x="267" y="716"/>
                        <a:pt x="250" y="671"/>
                      </a:cubicBezTo>
                      <a:cubicBezTo>
                        <a:pt x="192" y="517"/>
                        <a:pt x="264" y="319"/>
                        <a:pt x="407" y="237"/>
                      </a:cubicBezTo>
                      <a:cubicBezTo>
                        <a:pt x="465" y="200"/>
                        <a:pt x="540" y="183"/>
                        <a:pt x="636" y="176"/>
                      </a:cubicBezTo>
                      <a:cubicBezTo>
                        <a:pt x="655" y="174"/>
                        <a:pt x="674" y="174"/>
                        <a:pt x="693" y="174"/>
                      </a:cubicBezTo>
                      <a:cubicBezTo>
                        <a:pt x="914" y="174"/>
                        <a:pt x="1138" y="261"/>
                        <a:pt x="1301" y="408"/>
                      </a:cubicBezTo>
                      <a:cubicBezTo>
                        <a:pt x="1318" y="422"/>
                        <a:pt x="1339" y="429"/>
                        <a:pt x="1359" y="429"/>
                      </a:cubicBezTo>
                      <a:cubicBezTo>
                        <a:pt x="1382" y="429"/>
                        <a:pt x="1406" y="420"/>
                        <a:pt x="1424" y="401"/>
                      </a:cubicBezTo>
                      <a:cubicBezTo>
                        <a:pt x="1455" y="367"/>
                        <a:pt x="1452" y="313"/>
                        <a:pt x="1417" y="278"/>
                      </a:cubicBezTo>
                      <a:cubicBezTo>
                        <a:pt x="1219" y="98"/>
                        <a:pt x="955" y="0"/>
                        <a:pt x="687" y="0"/>
                      </a:cubicBezTo>
                      <a:close/>
                    </a:path>
                  </a:pathLst>
                </a:custGeom>
                <a:solidFill>
                  <a:srgbClr val="6045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817;p39">
                  <a:extLst>
                    <a:ext uri="{FF2B5EF4-FFF2-40B4-BE49-F238E27FC236}">
                      <a16:creationId xmlns:a16="http://schemas.microsoft.com/office/drawing/2014/main" id="{76C3FE5A-1955-9DD7-C4E0-EE1FC95FA643}"/>
                    </a:ext>
                  </a:extLst>
                </p:cNvPr>
                <p:cNvSpPr/>
                <p:nvPr/>
              </p:nvSpPr>
              <p:spPr>
                <a:xfrm flipH="1">
                  <a:off x="3334414" y="3728713"/>
                  <a:ext cx="174871" cy="90830"/>
                </a:xfrm>
                <a:custGeom>
                  <a:avLst/>
                  <a:gdLst/>
                  <a:ahLst/>
                  <a:cxnLst/>
                  <a:rect l="l" t="t" r="r" b="b"/>
                  <a:pathLst>
                    <a:path w="3117" h="1619" extrusionOk="0">
                      <a:moveTo>
                        <a:pt x="1975" y="0"/>
                      </a:moveTo>
                      <a:cubicBezTo>
                        <a:pt x="1629" y="0"/>
                        <a:pt x="1255" y="102"/>
                        <a:pt x="871" y="304"/>
                      </a:cubicBezTo>
                      <a:cubicBezTo>
                        <a:pt x="594" y="451"/>
                        <a:pt x="399" y="605"/>
                        <a:pt x="259" y="786"/>
                      </a:cubicBezTo>
                      <a:cubicBezTo>
                        <a:pt x="79" y="1018"/>
                        <a:pt x="0" y="1298"/>
                        <a:pt x="45" y="1550"/>
                      </a:cubicBezTo>
                      <a:cubicBezTo>
                        <a:pt x="55" y="1591"/>
                        <a:pt x="89" y="1618"/>
                        <a:pt x="130" y="1618"/>
                      </a:cubicBezTo>
                      <a:lnTo>
                        <a:pt x="147" y="1618"/>
                      </a:lnTo>
                      <a:cubicBezTo>
                        <a:pt x="195" y="1612"/>
                        <a:pt x="226" y="1564"/>
                        <a:pt x="215" y="1519"/>
                      </a:cubicBezTo>
                      <a:cubicBezTo>
                        <a:pt x="177" y="1319"/>
                        <a:pt x="246" y="1083"/>
                        <a:pt x="396" y="892"/>
                      </a:cubicBezTo>
                      <a:cubicBezTo>
                        <a:pt x="519" y="731"/>
                        <a:pt x="697" y="591"/>
                        <a:pt x="952" y="458"/>
                      </a:cubicBezTo>
                      <a:cubicBezTo>
                        <a:pt x="1308" y="270"/>
                        <a:pt x="1652" y="171"/>
                        <a:pt x="1970" y="171"/>
                      </a:cubicBezTo>
                      <a:cubicBezTo>
                        <a:pt x="1982" y="171"/>
                        <a:pt x="1993" y="171"/>
                        <a:pt x="2004" y="172"/>
                      </a:cubicBezTo>
                      <a:cubicBezTo>
                        <a:pt x="2389" y="178"/>
                        <a:pt x="2745" y="339"/>
                        <a:pt x="2953" y="598"/>
                      </a:cubicBezTo>
                      <a:cubicBezTo>
                        <a:pt x="2970" y="617"/>
                        <a:pt x="2995" y="628"/>
                        <a:pt x="3021" y="628"/>
                      </a:cubicBezTo>
                      <a:cubicBezTo>
                        <a:pt x="3040" y="628"/>
                        <a:pt x="3060" y="621"/>
                        <a:pt x="3076" y="608"/>
                      </a:cubicBezTo>
                      <a:cubicBezTo>
                        <a:pt x="3110" y="581"/>
                        <a:pt x="3117" y="526"/>
                        <a:pt x="3086" y="489"/>
                      </a:cubicBezTo>
                      <a:cubicBezTo>
                        <a:pt x="2847" y="192"/>
                        <a:pt x="2441" y="8"/>
                        <a:pt x="2008" y="0"/>
                      </a:cubicBezTo>
                      <a:cubicBezTo>
                        <a:pt x="1997" y="0"/>
                        <a:pt x="1986" y="0"/>
                        <a:pt x="1975" y="0"/>
                      </a:cubicBezTo>
                      <a:close/>
                    </a:path>
                  </a:pathLst>
                </a:custGeom>
                <a:solidFill>
                  <a:srgbClr val="6045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818;p39">
                  <a:extLst>
                    <a:ext uri="{FF2B5EF4-FFF2-40B4-BE49-F238E27FC236}">
                      <a16:creationId xmlns:a16="http://schemas.microsoft.com/office/drawing/2014/main" id="{19A0DECF-7011-FCF1-0F47-69A3D62BE552}"/>
                    </a:ext>
                  </a:extLst>
                </p:cNvPr>
                <p:cNvSpPr/>
                <p:nvPr/>
              </p:nvSpPr>
              <p:spPr>
                <a:xfrm flipH="1">
                  <a:off x="3264112" y="3651183"/>
                  <a:ext cx="345760" cy="237482"/>
                </a:xfrm>
                <a:custGeom>
                  <a:avLst/>
                  <a:gdLst/>
                  <a:ahLst/>
                  <a:cxnLst/>
                  <a:rect l="l" t="t" r="r" b="b"/>
                  <a:pathLst>
                    <a:path w="6163" h="4233" extrusionOk="0">
                      <a:moveTo>
                        <a:pt x="3801" y="1382"/>
                      </a:moveTo>
                      <a:cubicBezTo>
                        <a:pt x="4234" y="1390"/>
                        <a:pt x="4640" y="1574"/>
                        <a:pt x="4879" y="1871"/>
                      </a:cubicBezTo>
                      <a:cubicBezTo>
                        <a:pt x="4910" y="1908"/>
                        <a:pt x="4903" y="1963"/>
                        <a:pt x="4869" y="1990"/>
                      </a:cubicBezTo>
                      <a:cubicBezTo>
                        <a:pt x="4852" y="2004"/>
                        <a:pt x="4831" y="2011"/>
                        <a:pt x="4814" y="2011"/>
                      </a:cubicBezTo>
                      <a:cubicBezTo>
                        <a:pt x="4787" y="2011"/>
                        <a:pt x="4763" y="2000"/>
                        <a:pt x="4746" y="1980"/>
                      </a:cubicBezTo>
                      <a:cubicBezTo>
                        <a:pt x="4538" y="1721"/>
                        <a:pt x="4182" y="1560"/>
                        <a:pt x="3797" y="1554"/>
                      </a:cubicBezTo>
                      <a:lnTo>
                        <a:pt x="3770" y="1554"/>
                      </a:lnTo>
                      <a:cubicBezTo>
                        <a:pt x="3449" y="1554"/>
                        <a:pt x="3104" y="1649"/>
                        <a:pt x="2745" y="1840"/>
                      </a:cubicBezTo>
                      <a:cubicBezTo>
                        <a:pt x="2490" y="1973"/>
                        <a:pt x="2312" y="2113"/>
                        <a:pt x="2189" y="2274"/>
                      </a:cubicBezTo>
                      <a:cubicBezTo>
                        <a:pt x="2039" y="2465"/>
                        <a:pt x="1970" y="2701"/>
                        <a:pt x="2008" y="2901"/>
                      </a:cubicBezTo>
                      <a:cubicBezTo>
                        <a:pt x="2019" y="2946"/>
                        <a:pt x="1988" y="2994"/>
                        <a:pt x="1940" y="3000"/>
                      </a:cubicBezTo>
                      <a:lnTo>
                        <a:pt x="1923" y="3000"/>
                      </a:lnTo>
                      <a:cubicBezTo>
                        <a:pt x="1882" y="3000"/>
                        <a:pt x="1848" y="2973"/>
                        <a:pt x="1838" y="2932"/>
                      </a:cubicBezTo>
                      <a:cubicBezTo>
                        <a:pt x="1793" y="2680"/>
                        <a:pt x="1872" y="2400"/>
                        <a:pt x="2052" y="2168"/>
                      </a:cubicBezTo>
                      <a:cubicBezTo>
                        <a:pt x="2192" y="1987"/>
                        <a:pt x="2387" y="1833"/>
                        <a:pt x="2664" y="1686"/>
                      </a:cubicBezTo>
                      <a:cubicBezTo>
                        <a:pt x="3049" y="1485"/>
                        <a:pt x="3421" y="1382"/>
                        <a:pt x="3773" y="1382"/>
                      </a:cubicBezTo>
                      <a:close/>
                      <a:moveTo>
                        <a:pt x="4661" y="0"/>
                      </a:moveTo>
                      <a:cubicBezTo>
                        <a:pt x="4121" y="0"/>
                        <a:pt x="3552" y="51"/>
                        <a:pt x="2964" y="153"/>
                      </a:cubicBezTo>
                      <a:cubicBezTo>
                        <a:pt x="1821" y="352"/>
                        <a:pt x="732" y="908"/>
                        <a:pt x="185" y="1222"/>
                      </a:cubicBezTo>
                      <a:cubicBezTo>
                        <a:pt x="56" y="1297"/>
                        <a:pt x="1" y="1454"/>
                        <a:pt x="56" y="1595"/>
                      </a:cubicBezTo>
                      <a:cubicBezTo>
                        <a:pt x="257" y="2110"/>
                        <a:pt x="705" y="3059"/>
                        <a:pt x="1462" y="3690"/>
                      </a:cubicBezTo>
                      <a:cubicBezTo>
                        <a:pt x="1657" y="3400"/>
                        <a:pt x="2049" y="3181"/>
                        <a:pt x="2517" y="3137"/>
                      </a:cubicBezTo>
                      <a:cubicBezTo>
                        <a:pt x="2572" y="3134"/>
                        <a:pt x="2623" y="3131"/>
                        <a:pt x="2677" y="3131"/>
                      </a:cubicBezTo>
                      <a:cubicBezTo>
                        <a:pt x="3309" y="3131"/>
                        <a:pt x="3828" y="3475"/>
                        <a:pt x="3872" y="3943"/>
                      </a:cubicBezTo>
                      <a:cubicBezTo>
                        <a:pt x="3879" y="4042"/>
                        <a:pt x="3869" y="4141"/>
                        <a:pt x="3834" y="4233"/>
                      </a:cubicBezTo>
                      <a:cubicBezTo>
                        <a:pt x="3927" y="4209"/>
                        <a:pt x="4019" y="4182"/>
                        <a:pt x="4111" y="4151"/>
                      </a:cubicBezTo>
                      <a:cubicBezTo>
                        <a:pt x="4551" y="4004"/>
                        <a:pt x="4917" y="3807"/>
                        <a:pt x="5197" y="3557"/>
                      </a:cubicBezTo>
                      <a:cubicBezTo>
                        <a:pt x="4930" y="3547"/>
                        <a:pt x="4664" y="3530"/>
                        <a:pt x="4398" y="3506"/>
                      </a:cubicBezTo>
                      <a:cubicBezTo>
                        <a:pt x="4354" y="3503"/>
                        <a:pt x="4316" y="3462"/>
                        <a:pt x="4323" y="3413"/>
                      </a:cubicBezTo>
                      <a:cubicBezTo>
                        <a:pt x="4326" y="3366"/>
                        <a:pt x="4367" y="3335"/>
                        <a:pt x="4412" y="3335"/>
                      </a:cubicBezTo>
                      <a:lnTo>
                        <a:pt x="4415" y="3335"/>
                      </a:lnTo>
                      <a:cubicBezTo>
                        <a:pt x="4732" y="3362"/>
                        <a:pt x="5050" y="3383"/>
                        <a:pt x="5367" y="3393"/>
                      </a:cubicBezTo>
                      <a:cubicBezTo>
                        <a:pt x="5514" y="3229"/>
                        <a:pt x="5630" y="3052"/>
                        <a:pt x="5719" y="2854"/>
                      </a:cubicBezTo>
                      <a:cubicBezTo>
                        <a:pt x="6163" y="1864"/>
                        <a:pt x="5746" y="673"/>
                        <a:pt x="5545" y="208"/>
                      </a:cubicBezTo>
                      <a:cubicBezTo>
                        <a:pt x="5501" y="106"/>
                        <a:pt x="5405" y="38"/>
                        <a:pt x="5296" y="27"/>
                      </a:cubicBezTo>
                      <a:cubicBezTo>
                        <a:pt x="5101" y="7"/>
                        <a:pt x="4886" y="0"/>
                        <a:pt x="4661" y="0"/>
                      </a:cubicBezTo>
                      <a:close/>
                    </a:path>
                  </a:pathLst>
                </a:custGeom>
                <a:solidFill>
                  <a:srgbClr val="D6A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819;p39">
                  <a:extLst>
                    <a:ext uri="{FF2B5EF4-FFF2-40B4-BE49-F238E27FC236}">
                      <a16:creationId xmlns:a16="http://schemas.microsoft.com/office/drawing/2014/main" id="{0C7E260A-7160-2690-D28C-07B7C4BA396D}"/>
                    </a:ext>
                  </a:extLst>
                </p:cNvPr>
                <p:cNvSpPr/>
                <p:nvPr/>
              </p:nvSpPr>
              <p:spPr>
                <a:xfrm flipH="1">
                  <a:off x="3392198" y="3826774"/>
                  <a:ext cx="135656" cy="66874"/>
                </a:xfrm>
                <a:custGeom>
                  <a:avLst/>
                  <a:gdLst/>
                  <a:ahLst/>
                  <a:cxnLst/>
                  <a:rect l="l" t="t" r="r" b="b"/>
                  <a:pathLst>
                    <a:path w="2418" h="1192" extrusionOk="0">
                      <a:moveTo>
                        <a:pt x="1215" y="1"/>
                      </a:moveTo>
                      <a:cubicBezTo>
                        <a:pt x="1161" y="1"/>
                        <a:pt x="1110" y="4"/>
                        <a:pt x="1055" y="7"/>
                      </a:cubicBezTo>
                      <a:cubicBezTo>
                        <a:pt x="587" y="51"/>
                        <a:pt x="195" y="270"/>
                        <a:pt x="0" y="560"/>
                      </a:cubicBezTo>
                      <a:cubicBezTo>
                        <a:pt x="444" y="929"/>
                        <a:pt x="997" y="1192"/>
                        <a:pt x="1669" y="1192"/>
                      </a:cubicBezTo>
                      <a:cubicBezTo>
                        <a:pt x="1895" y="1192"/>
                        <a:pt x="2131" y="1161"/>
                        <a:pt x="2372" y="1103"/>
                      </a:cubicBezTo>
                      <a:cubicBezTo>
                        <a:pt x="2407" y="1011"/>
                        <a:pt x="2417" y="912"/>
                        <a:pt x="2410" y="813"/>
                      </a:cubicBezTo>
                      <a:cubicBezTo>
                        <a:pt x="2366" y="345"/>
                        <a:pt x="1847" y="1"/>
                        <a:pt x="1215" y="1"/>
                      </a:cubicBezTo>
                      <a:close/>
                    </a:path>
                  </a:pathLst>
                </a:custGeom>
                <a:solidFill>
                  <a:srgbClr val="C67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20;p39">
                  <a:extLst>
                    <a:ext uri="{FF2B5EF4-FFF2-40B4-BE49-F238E27FC236}">
                      <a16:creationId xmlns:a16="http://schemas.microsoft.com/office/drawing/2014/main" id="{4600B8F5-299E-47F7-7CB0-552E010FD134}"/>
                    </a:ext>
                  </a:extLst>
                </p:cNvPr>
                <p:cNvSpPr/>
                <p:nvPr/>
              </p:nvSpPr>
              <p:spPr>
                <a:xfrm flipH="1">
                  <a:off x="3308726" y="3838275"/>
                  <a:ext cx="59076" cy="12455"/>
                </a:xfrm>
                <a:custGeom>
                  <a:avLst/>
                  <a:gdLst/>
                  <a:ahLst/>
                  <a:cxnLst/>
                  <a:rect l="l" t="t" r="r" b="b"/>
                  <a:pathLst>
                    <a:path w="1053" h="222" extrusionOk="0">
                      <a:moveTo>
                        <a:pt x="97" y="0"/>
                      </a:moveTo>
                      <a:cubicBezTo>
                        <a:pt x="52" y="0"/>
                        <a:pt x="11" y="31"/>
                        <a:pt x="8" y="78"/>
                      </a:cubicBezTo>
                      <a:cubicBezTo>
                        <a:pt x="1" y="127"/>
                        <a:pt x="39" y="168"/>
                        <a:pt x="83" y="171"/>
                      </a:cubicBezTo>
                      <a:cubicBezTo>
                        <a:pt x="349" y="195"/>
                        <a:pt x="615" y="212"/>
                        <a:pt x="882" y="222"/>
                      </a:cubicBezTo>
                      <a:cubicBezTo>
                        <a:pt x="943" y="171"/>
                        <a:pt x="998" y="113"/>
                        <a:pt x="1052" y="58"/>
                      </a:cubicBezTo>
                      <a:cubicBezTo>
                        <a:pt x="735" y="48"/>
                        <a:pt x="417" y="27"/>
                        <a:pt x="100" y="0"/>
                      </a:cubicBezTo>
                      <a:close/>
                    </a:path>
                  </a:pathLst>
                </a:custGeom>
                <a:solidFill>
                  <a:srgbClr val="A87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21;p39">
                  <a:extLst>
                    <a:ext uri="{FF2B5EF4-FFF2-40B4-BE49-F238E27FC236}">
                      <a16:creationId xmlns:a16="http://schemas.microsoft.com/office/drawing/2014/main" id="{26E043B3-6FD8-6E55-126D-0EA5E49643AA}"/>
                    </a:ext>
                  </a:extLst>
                </p:cNvPr>
                <p:cNvSpPr/>
                <p:nvPr/>
              </p:nvSpPr>
              <p:spPr>
                <a:xfrm flipH="1">
                  <a:off x="3334414" y="3728713"/>
                  <a:ext cx="174871" cy="90830"/>
                </a:xfrm>
                <a:custGeom>
                  <a:avLst/>
                  <a:gdLst/>
                  <a:ahLst/>
                  <a:cxnLst/>
                  <a:rect l="l" t="t" r="r" b="b"/>
                  <a:pathLst>
                    <a:path w="3117" h="1619" extrusionOk="0">
                      <a:moveTo>
                        <a:pt x="1980" y="0"/>
                      </a:moveTo>
                      <a:cubicBezTo>
                        <a:pt x="1628" y="0"/>
                        <a:pt x="1256" y="103"/>
                        <a:pt x="871" y="304"/>
                      </a:cubicBezTo>
                      <a:cubicBezTo>
                        <a:pt x="594" y="451"/>
                        <a:pt x="399" y="605"/>
                        <a:pt x="259" y="786"/>
                      </a:cubicBezTo>
                      <a:cubicBezTo>
                        <a:pt x="79" y="1018"/>
                        <a:pt x="0" y="1298"/>
                        <a:pt x="45" y="1550"/>
                      </a:cubicBezTo>
                      <a:cubicBezTo>
                        <a:pt x="55" y="1591"/>
                        <a:pt x="89" y="1618"/>
                        <a:pt x="130" y="1618"/>
                      </a:cubicBezTo>
                      <a:lnTo>
                        <a:pt x="147" y="1618"/>
                      </a:lnTo>
                      <a:cubicBezTo>
                        <a:pt x="195" y="1612"/>
                        <a:pt x="226" y="1564"/>
                        <a:pt x="215" y="1519"/>
                      </a:cubicBezTo>
                      <a:cubicBezTo>
                        <a:pt x="177" y="1319"/>
                        <a:pt x="246" y="1083"/>
                        <a:pt x="396" y="892"/>
                      </a:cubicBezTo>
                      <a:cubicBezTo>
                        <a:pt x="519" y="731"/>
                        <a:pt x="697" y="591"/>
                        <a:pt x="952" y="458"/>
                      </a:cubicBezTo>
                      <a:cubicBezTo>
                        <a:pt x="1311" y="267"/>
                        <a:pt x="1656" y="172"/>
                        <a:pt x="1977" y="172"/>
                      </a:cubicBezTo>
                      <a:lnTo>
                        <a:pt x="2004" y="172"/>
                      </a:lnTo>
                      <a:cubicBezTo>
                        <a:pt x="2389" y="178"/>
                        <a:pt x="2745" y="339"/>
                        <a:pt x="2953" y="598"/>
                      </a:cubicBezTo>
                      <a:cubicBezTo>
                        <a:pt x="2970" y="618"/>
                        <a:pt x="2994" y="629"/>
                        <a:pt x="3021" y="629"/>
                      </a:cubicBezTo>
                      <a:cubicBezTo>
                        <a:pt x="3038" y="629"/>
                        <a:pt x="3059" y="622"/>
                        <a:pt x="3076" y="608"/>
                      </a:cubicBezTo>
                      <a:cubicBezTo>
                        <a:pt x="3110" y="581"/>
                        <a:pt x="3117" y="526"/>
                        <a:pt x="3086" y="489"/>
                      </a:cubicBezTo>
                      <a:cubicBezTo>
                        <a:pt x="2847" y="192"/>
                        <a:pt x="2441" y="8"/>
                        <a:pt x="2008" y="0"/>
                      </a:cubicBezTo>
                      <a:close/>
                    </a:path>
                  </a:pathLst>
                </a:custGeom>
                <a:solidFill>
                  <a:srgbClr val="513E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2;p39">
                  <a:extLst>
                    <a:ext uri="{FF2B5EF4-FFF2-40B4-BE49-F238E27FC236}">
                      <a16:creationId xmlns:a16="http://schemas.microsoft.com/office/drawing/2014/main" id="{71C43624-1788-BB23-E242-4867327A6523}"/>
                    </a:ext>
                  </a:extLst>
                </p:cNvPr>
                <p:cNvSpPr/>
                <p:nvPr/>
              </p:nvSpPr>
              <p:spPr>
                <a:xfrm flipH="1">
                  <a:off x="3165277" y="3670201"/>
                  <a:ext cx="109793" cy="61993"/>
                </a:xfrm>
                <a:custGeom>
                  <a:avLst/>
                  <a:gdLst/>
                  <a:ahLst/>
                  <a:cxnLst/>
                  <a:rect l="l" t="t" r="r" b="b"/>
                  <a:pathLst>
                    <a:path w="1957" h="1105" extrusionOk="0">
                      <a:moveTo>
                        <a:pt x="1949" y="565"/>
                      </a:moveTo>
                      <a:cubicBezTo>
                        <a:pt x="1953" y="576"/>
                        <a:pt x="1956" y="583"/>
                        <a:pt x="1956" y="583"/>
                      </a:cubicBezTo>
                      <a:cubicBezTo>
                        <a:pt x="1956" y="583"/>
                        <a:pt x="1954" y="576"/>
                        <a:pt x="1949" y="565"/>
                      </a:cubicBezTo>
                      <a:close/>
                      <a:moveTo>
                        <a:pt x="1241" y="0"/>
                      </a:moveTo>
                      <a:cubicBezTo>
                        <a:pt x="1162" y="0"/>
                        <a:pt x="1072" y="10"/>
                        <a:pt x="973" y="33"/>
                      </a:cubicBezTo>
                      <a:cubicBezTo>
                        <a:pt x="256" y="197"/>
                        <a:pt x="0" y="887"/>
                        <a:pt x="0" y="887"/>
                      </a:cubicBezTo>
                      <a:lnTo>
                        <a:pt x="58" y="1105"/>
                      </a:lnTo>
                      <a:cubicBezTo>
                        <a:pt x="58" y="1105"/>
                        <a:pt x="349" y="405"/>
                        <a:pt x="1065" y="245"/>
                      </a:cubicBezTo>
                      <a:cubicBezTo>
                        <a:pt x="1165" y="222"/>
                        <a:pt x="1255" y="212"/>
                        <a:pt x="1335" y="212"/>
                      </a:cubicBezTo>
                      <a:cubicBezTo>
                        <a:pt x="1760" y="212"/>
                        <a:pt x="1915" y="491"/>
                        <a:pt x="1949" y="565"/>
                      </a:cubicBezTo>
                      <a:lnTo>
                        <a:pt x="1949" y="565"/>
                      </a:lnTo>
                      <a:cubicBezTo>
                        <a:pt x="1928" y="515"/>
                        <a:pt x="1870" y="377"/>
                        <a:pt x="1864" y="375"/>
                      </a:cubicBezTo>
                      <a:cubicBezTo>
                        <a:pt x="1864" y="375"/>
                        <a:pt x="1733" y="0"/>
                        <a:pt x="1241" y="0"/>
                      </a:cubicBezTo>
                      <a:close/>
                    </a:path>
                  </a:pathLst>
                </a:cu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23;p39">
                  <a:extLst>
                    <a:ext uri="{FF2B5EF4-FFF2-40B4-BE49-F238E27FC236}">
                      <a16:creationId xmlns:a16="http://schemas.microsoft.com/office/drawing/2014/main" id="{D829EB2E-86B1-CEE9-09AA-76917DA43A3A}"/>
                    </a:ext>
                  </a:extLst>
                </p:cNvPr>
                <p:cNvSpPr/>
                <p:nvPr/>
              </p:nvSpPr>
              <p:spPr>
                <a:xfrm flipH="1">
                  <a:off x="3149005" y="3607314"/>
                  <a:ext cx="176611" cy="36074"/>
                </a:xfrm>
                <a:custGeom>
                  <a:avLst/>
                  <a:gdLst/>
                  <a:ahLst/>
                  <a:cxnLst/>
                  <a:rect l="l" t="t" r="r" b="b"/>
                  <a:pathLst>
                    <a:path w="3148" h="643" extrusionOk="0">
                      <a:moveTo>
                        <a:pt x="3093" y="1"/>
                      </a:moveTo>
                      <a:cubicBezTo>
                        <a:pt x="3087" y="1"/>
                        <a:pt x="3081" y="2"/>
                        <a:pt x="3076" y="4"/>
                      </a:cubicBezTo>
                      <a:cubicBezTo>
                        <a:pt x="2891" y="58"/>
                        <a:pt x="2243" y="246"/>
                        <a:pt x="1526" y="345"/>
                      </a:cubicBezTo>
                      <a:cubicBezTo>
                        <a:pt x="812" y="444"/>
                        <a:pt x="226" y="485"/>
                        <a:pt x="51" y="495"/>
                      </a:cubicBezTo>
                      <a:cubicBezTo>
                        <a:pt x="24" y="499"/>
                        <a:pt x="0" y="522"/>
                        <a:pt x="4" y="550"/>
                      </a:cubicBezTo>
                      <a:lnTo>
                        <a:pt x="4" y="590"/>
                      </a:lnTo>
                      <a:cubicBezTo>
                        <a:pt x="7" y="622"/>
                        <a:pt x="31" y="642"/>
                        <a:pt x="58" y="642"/>
                      </a:cubicBezTo>
                      <a:cubicBezTo>
                        <a:pt x="259" y="636"/>
                        <a:pt x="1020" y="604"/>
                        <a:pt x="1635" y="526"/>
                      </a:cubicBezTo>
                      <a:cubicBezTo>
                        <a:pt x="2253" y="447"/>
                        <a:pt x="2936" y="174"/>
                        <a:pt x="3109" y="103"/>
                      </a:cubicBezTo>
                      <a:cubicBezTo>
                        <a:pt x="3134" y="92"/>
                        <a:pt x="3147" y="65"/>
                        <a:pt x="3141" y="37"/>
                      </a:cubicBezTo>
                      <a:cubicBezTo>
                        <a:pt x="3135" y="16"/>
                        <a:pt x="3115" y="1"/>
                        <a:pt x="3093" y="1"/>
                      </a:cubicBezTo>
                      <a:close/>
                    </a:path>
                  </a:pathLst>
                </a:custGeom>
                <a:solidFill>
                  <a:srgbClr val="CC0000"/>
                </a:solid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24;p39">
                  <a:extLst>
                    <a:ext uri="{FF2B5EF4-FFF2-40B4-BE49-F238E27FC236}">
                      <a16:creationId xmlns:a16="http://schemas.microsoft.com/office/drawing/2014/main" id="{457C9D19-A998-C980-CB00-5D2D5C2BFE08}"/>
                    </a:ext>
                  </a:extLst>
                </p:cNvPr>
                <p:cNvSpPr/>
                <p:nvPr/>
              </p:nvSpPr>
              <p:spPr>
                <a:xfrm flipH="1">
                  <a:off x="2981958" y="3334334"/>
                  <a:ext cx="897472" cy="1409688"/>
                </a:xfrm>
                <a:custGeom>
                  <a:avLst/>
                  <a:gdLst/>
                  <a:ahLst/>
                  <a:cxnLst/>
                  <a:rect l="l" t="t" r="r" b="b"/>
                  <a:pathLst>
                    <a:path w="15997" h="25127" extrusionOk="0">
                      <a:moveTo>
                        <a:pt x="11095" y="0"/>
                      </a:moveTo>
                      <a:cubicBezTo>
                        <a:pt x="9524" y="0"/>
                        <a:pt x="8312" y="569"/>
                        <a:pt x="8312" y="569"/>
                      </a:cubicBezTo>
                      <a:cubicBezTo>
                        <a:pt x="8312" y="569"/>
                        <a:pt x="7603" y="326"/>
                        <a:pt x="6604" y="326"/>
                      </a:cubicBezTo>
                      <a:cubicBezTo>
                        <a:pt x="4605" y="326"/>
                        <a:pt x="1443" y="1296"/>
                        <a:pt x="464" y="7116"/>
                      </a:cubicBezTo>
                      <a:cubicBezTo>
                        <a:pt x="0" y="9877"/>
                        <a:pt x="369" y="25119"/>
                        <a:pt x="369" y="25119"/>
                      </a:cubicBezTo>
                      <a:lnTo>
                        <a:pt x="4089" y="25126"/>
                      </a:lnTo>
                      <a:lnTo>
                        <a:pt x="4089" y="25126"/>
                      </a:lnTo>
                      <a:cubicBezTo>
                        <a:pt x="4010" y="24860"/>
                        <a:pt x="2877" y="21060"/>
                        <a:pt x="3840" y="17159"/>
                      </a:cubicBezTo>
                      <a:cubicBezTo>
                        <a:pt x="3963" y="16667"/>
                        <a:pt x="4154" y="16196"/>
                        <a:pt x="4335" y="15722"/>
                      </a:cubicBezTo>
                      <a:cubicBezTo>
                        <a:pt x="4581" y="15076"/>
                        <a:pt x="4806" y="14432"/>
                        <a:pt x="4803" y="13745"/>
                      </a:cubicBezTo>
                      <a:cubicBezTo>
                        <a:pt x="4799" y="13274"/>
                        <a:pt x="4717" y="12809"/>
                        <a:pt x="4608" y="12349"/>
                      </a:cubicBezTo>
                      <a:cubicBezTo>
                        <a:pt x="4468" y="11748"/>
                        <a:pt x="4287" y="11150"/>
                        <a:pt x="4178" y="10543"/>
                      </a:cubicBezTo>
                      <a:cubicBezTo>
                        <a:pt x="3933" y="9195"/>
                        <a:pt x="4055" y="7805"/>
                        <a:pt x="4297" y="6457"/>
                      </a:cubicBezTo>
                      <a:cubicBezTo>
                        <a:pt x="4386" y="5965"/>
                        <a:pt x="4499" y="5456"/>
                        <a:pt x="4813" y="5067"/>
                      </a:cubicBezTo>
                      <a:cubicBezTo>
                        <a:pt x="5089" y="4723"/>
                        <a:pt x="5499" y="4511"/>
                        <a:pt x="5912" y="4355"/>
                      </a:cubicBezTo>
                      <a:cubicBezTo>
                        <a:pt x="7219" y="3859"/>
                        <a:pt x="8602" y="3757"/>
                        <a:pt x="9640" y="2822"/>
                      </a:cubicBezTo>
                      <a:cubicBezTo>
                        <a:pt x="9984" y="2515"/>
                        <a:pt x="10490" y="2070"/>
                        <a:pt x="10660" y="1678"/>
                      </a:cubicBezTo>
                      <a:cubicBezTo>
                        <a:pt x="10660" y="1678"/>
                        <a:pt x="13217" y="1818"/>
                        <a:pt x="14306" y="3412"/>
                      </a:cubicBezTo>
                      <a:cubicBezTo>
                        <a:pt x="14446" y="3613"/>
                        <a:pt x="14490" y="3747"/>
                        <a:pt x="14631" y="4084"/>
                      </a:cubicBezTo>
                      <a:cubicBezTo>
                        <a:pt x="14651" y="4136"/>
                        <a:pt x="14695" y="4194"/>
                        <a:pt x="14706" y="4269"/>
                      </a:cubicBezTo>
                      <a:cubicBezTo>
                        <a:pt x="14719" y="4306"/>
                        <a:pt x="14743" y="4355"/>
                        <a:pt x="14757" y="4391"/>
                      </a:cubicBezTo>
                      <a:cubicBezTo>
                        <a:pt x="14774" y="4443"/>
                        <a:pt x="14788" y="4491"/>
                        <a:pt x="14801" y="4542"/>
                      </a:cubicBezTo>
                      <a:cubicBezTo>
                        <a:pt x="15026" y="5371"/>
                        <a:pt x="14886" y="6337"/>
                        <a:pt x="15746" y="6798"/>
                      </a:cubicBezTo>
                      <a:cubicBezTo>
                        <a:pt x="15828" y="6843"/>
                        <a:pt x="15914" y="6904"/>
                        <a:pt x="15996" y="6976"/>
                      </a:cubicBezTo>
                      <a:cubicBezTo>
                        <a:pt x="15976" y="4350"/>
                        <a:pt x="15552" y="1729"/>
                        <a:pt x="14026" y="797"/>
                      </a:cubicBezTo>
                      <a:cubicBezTo>
                        <a:pt x="13039" y="192"/>
                        <a:pt x="12007" y="0"/>
                        <a:pt x="11095" y="0"/>
                      </a:cubicBezTo>
                      <a:close/>
                      <a:moveTo>
                        <a:pt x="4089" y="25126"/>
                      </a:moveTo>
                      <a:cubicBezTo>
                        <a:pt x="4089" y="25126"/>
                        <a:pt x="4089" y="25126"/>
                        <a:pt x="4089" y="25126"/>
                      </a:cubicBezTo>
                      <a:lnTo>
                        <a:pt x="4100" y="25126"/>
                      </a:lnTo>
                      <a:lnTo>
                        <a:pt x="4089" y="25126"/>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25;p39">
                  <a:extLst>
                    <a:ext uri="{FF2B5EF4-FFF2-40B4-BE49-F238E27FC236}">
                      <a16:creationId xmlns:a16="http://schemas.microsoft.com/office/drawing/2014/main" id="{365BAFF4-64C0-C141-95C6-0217B09B201A}"/>
                    </a:ext>
                  </a:extLst>
                </p:cNvPr>
                <p:cNvSpPr/>
                <p:nvPr/>
              </p:nvSpPr>
              <p:spPr>
                <a:xfrm flipH="1">
                  <a:off x="3286269" y="4059699"/>
                  <a:ext cx="1426630" cy="684282"/>
                </a:xfrm>
                <a:custGeom>
                  <a:avLst/>
                  <a:gdLst/>
                  <a:ahLst/>
                  <a:cxnLst/>
                  <a:rect l="l" t="t" r="r" b="b"/>
                  <a:pathLst>
                    <a:path w="25429" h="12197" extrusionOk="0">
                      <a:moveTo>
                        <a:pt x="12089" y="0"/>
                      </a:moveTo>
                      <a:cubicBezTo>
                        <a:pt x="10233" y="0"/>
                        <a:pt x="8085" y="175"/>
                        <a:pt x="6292" y="175"/>
                      </a:cubicBezTo>
                      <a:cubicBezTo>
                        <a:pt x="6130" y="175"/>
                        <a:pt x="5970" y="173"/>
                        <a:pt x="5814" y="170"/>
                      </a:cubicBezTo>
                      <a:cubicBezTo>
                        <a:pt x="4695" y="148"/>
                        <a:pt x="3732" y="78"/>
                        <a:pt x="2936" y="78"/>
                      </a:cubicBezTo>
                      <a:cubicBezTo>
                        <a:pt x="1315" y="78"/>
                        <a:pt x="385" y="368"/>
                        <a:pt x="229" y="1938"/>
                      </a:cubicBezTo>
                      <a:cubicBezTo>
                        <a:pt x="1" y="4280"/>
                        <a:pt x="1998" y="12127"/>
                        <a:pt x="1977" y="12196"/>
                      </a:cubicBezTo>
                      <a:lnTo>
                        <a:pt x="24859" y="12189"/>
                      </a:lnTo>
                      <a:cubicBezTo>
                        <a:pt x="25176" y="12189"/>
                        <a:pt x="25429" y="11937"/>
                        <a:pt x="25429" y="11623"/>
                      </a:cubicBezTo>
                      <a:lnTo>
                        <a:pt x="25429" y="10885"/>
                      </a:lnTo>
                      <a:cubicBezTo>
                        <a:pt x="25429" y="10544"/>
                        <a:pt x="25153" y="10271"/>
                        <a:pt x="24816" y="10271"/>
                      </a:cubicBezTo>
                      <a:cubicBezTo>
                        <a:pt x="24810" y="10271"/>
                        <a:pt x="24804" y="10271"/>
                        <a:pt x="24797" y="10271"/>
                      </a:cubicBezTo>
                      <a:lnTo>
                        <a:pt x="15413" y="10554"/>
                      </a:lnTo>
                      <a:cubicBezTo>
                        <a:pt x="15932" y="7554"/>
                        <a:pt x="16871" y="1338"/>
                        <a:pt x="15877" y="648"/>
                      </a:cubicBezTo>
                      <a:cubicBezTo>
                        <a:pt x="15138" y="136"/>
                        <a:pt x="13727" y="0"/>
                        <a:pt x="12089" y="0"/>
                      </a:cubicBezTo>
                      <a:close/>
                    </a:path>
                  </a:pathLst>
                </a:custGeom>
                <a:solidFill>
                  <a:srgbClr val="605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26;p39">
                  <a:extLst>
                    <a:ext uri="{FF2B5EF4-FFF2-40B4-BE49-F238E27FC236}">
                      <a16:creationId xmlns:a16="http://schemas.microsoft.com/office/drawing/2014/main" id="{139B8501-3B5C-46D1-F058-377E576B9824}"/>
                    </a:ext>
                  </a:extLst>
                </p:cNvPr>
                <p:cNvSpPr/>
                <p:nvPr/>
              </p:nvSpPr>
              <p:spPr>
                <a:xfrm flipH="1">
                  <a:off x="4228699" y="4204996"/>
                  <a:ext cx="111756" cy="111700"/>
                </a:xfrm>
                <a:custGeom>
                  <a:avLst/>
                  <a:gdLst/>
                  <a:ahLst/>
                  <a:cxnLst/>
                  <a:rect l="l" t="t" r="r" b="b"/>
                  <a:pathLst>
                    <a:path w="1992" h="1991" extrusionOk="0">
                      <a:moveTo>
                        <a:pt x="995" y="0"/>
                      </a:moveTo>
                      <a:cubicBezTo>
                        <a:pt x="445" y="0"/>
                        <a:pt x="1" y="444"/>
                        <a:pt x="1" y="993"/>
                      </a:cubicBezTo>
                      <a:cubicBezTo>
                        <a:pt x="1" y="1543"/>
                        <a:pt x="445" y="1990"/>
                        <a:pt x="995" y="1990"/>
                      </a:cubicBezTo>
                      <a:cubicBezTo>
                        <a:pt x="1548" y="1990"/>
                        <a:pt x="1992" y="1543"/>
                        <a:pt x="1992" y="993"/>
                      </a:cubicBezTo>
                      <a:cubicBezTo>
                        <a:pt x="1992" y="444"/>
                        <a:pt x="1548" y="0"/>
                        <a:pt x="995" y="0"/>
                      </a:cubicBezTo>
                      <a:close/>
                    </a:path>
                  </a:pathLst>
                </a:custGeom>
                <a:solidFill>
                  <a:srgbClr val="F2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27;p39">
                  <a:extLst>
                    <a:ext uri="{FF2B5EF4-FFF2-40B4-BE49-F238E27FC236}">
                      <a16:creationId xmlns:a16="http://schemas.microsoft.com/office/drawing/2014/main" id="{873A9204-03DB-FCFC-123A-1E5D363C539C}"/>
                    </a:ext>
                  </a:extLst>
                </p:cNvPr>
                <p:cNvSpPr/>
                <p:nvPr/>
              </p:nvSpPr>
              <p:spPr>
                <a:xfrm flipH="1">
                  <a:off x="3607061" y="3744364"/>
                  <a:ext cx="111756" cy="146596"/>
                </a:xfrm>
                <a:custGeom>
                  <a:avLst/>
                  <a:gdLst/>
                  <a:ahLst/>
                  <a:cxnLst/>
                  <a:rect l="l" t="t" r="r" b="b"/>
                  <a:pathLst>
                    <a:path w="1992" h="2613" extrusionOk="0">
                      <a:moveTo>
                        <a:pt x="1914" y="1"/>
                      </a:moveTo>
                      <a:cubicBezTo>
                        <a:pt x="1894" y="1"/>
                        <a:pt x="1873" y="11"/>
                        <a:pt x="1861" y="29"/>
                      </a:cubicBezTo>
                      <a:lnTo>
                        <a:pt x="25" y="2507"/>
                      </a:lnTo>
                      <a:cubicBezTo>
                        <a:pt x="0" y="2535"/>
                        <a:pt x="8" y="2576"/>
                        <a:pt x="38" y="2599"/>
                      </a:cubicBezTo>
                      <a:cubicBezTo>
                        <a:pt x="50" y="2608"/>
                        <a:pt x="64" y="2612"/>
                        <a:pt x="79" y="2612"/>
                      </a:cubicBezTo>
                      <a:cubicBezTo>
                        <a:pt x="99" y="2612"/>
                        <a:pt x="119" y="2604"/>
                        <a:pt x="131" y="2585"/>
                      </a:cubicBezTo>
                      <a:lnTo>
                        <a:pt x="1967" y="107"/>
                      </a:lnTo>
                      <a:cubicBezTo>
                        <a:pt x="1991" y="77"/>
                        <a:pt x="1984" y="36"/>
                        <a:pt x="1954" y="15"/>
                      </a:cubicBezTo>
                      <a:cubicBezTo>
                        <a:pt x="1942" y="5"/>
                        <a:pt x="1928" y="1"/>
                        <a:pt x="1914" y="1"/>
                      </a:cubicBezTo>
                      <a:close/>
                    </a:path>
                  </a:pathLst>
                </a:custGeom>
                <a:solidFill>
                  <a:srgbClr val="CC0000"/>
                </a:solid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28;p39">
                  <a:extLst>
                    <a:ext uri="{FF2B5EF4-FFF2-40B4-BE49-F238E27FC236}">
                      <a16:creationId xmlns:a16="http://schemas.microsoft.com/office/drawing/2014/main" id="{20399B26-C3BF-DE3D-58AE-DC488A218E04}"/>
                    </a:ext>
                  </a:extLst>
                </p:cNvPr>
                <p:cNvSpPr/>
                <p:nvPr/>
              </p:nvSpPr>
              <p:spPr>
                <a:xfrm flipH="1">
                  <a:off x="3657884" y="3838892"/>
                  <a:ext cx="156302" cy="144464"/>
                </a:xfrm>
                <a:custGeom>
                  <a:avLst/>
                  <a:gdLst/>
                  <a:ahLst/>
                  <a:cxnLst/>
                  <a:rect l="l" t="t" r="r" b="b"/>
                  <a:pathLst>
                    <a:path w="2786" h="2575" extrusionOk="0">
                      <a:moveTo>
                        <a:pt x="1306" y="1"/>
                      </a:moveTo>
                      <a:cubicBezTo>
                        <a:pt x="1149" y="1"/>
                        <a:pt x="994" y="25"/>
                        <a:pt x="844" y="75"/>
                      </a:cubicBezTo>
                      <a:cubicBezTo>
                        <a:pt x="612" y="149"/>
                        <a:pt x="386" y="289"/>
                        <a:pt x="233" y="529"/>
                      </a:cubicBezTo>
                      <a:cubicBezTo>
                        <a:pt x="79" y="768"/>
                        <a:pt x="0" y="1119"/>
                        <a:pt x="69" y="1453"/>
                      </a:cubicBezTo>
                      <a:cubicBezTo>
                        <a:pt x="123" y="1720"/>
                        <a:pt x="267" y="1952"/>
                        <a:pt x="435" y="2112"/>
                      </a:cubicBezTo>
                      <a:cubicBezTo>
                        <a:pt x="605" y="2276"/>
                        <a:pt x="799" y="2372"/>
                        <a:pt x="991" y="2440"/>
                      </a:cubicBezTo>
                      <a:cubicBezTo>
                        <a:pt x="1244" y="2530"/>
                        <a:pt x="1501" y="2575"/>
                        <a:pt x="1754" y="2575"/>
                      </a:cubicBezTo>
                      <a:cubicBezTo>
                        <a:pt x="1857" y="2575"/>
                        <a:pt x="1958" y="2568"/>
                        <a:pt x="2059" y="2553"/>
                      </a:cubicBezTo>
                      <a:cubicBezTo>
                        <a:pt x="2247" y="2525"/>
                        <a:pt x="2438" y="2468"/>
                        <a:pt x="2575" y="2304"/>
                      </a:cubicBezTo>
                      <a:cubicBezTo>
                        <a:pt x="2715" y="2140"/>
                        <a:pt x="2786" y="1849"/>
                        <a:pt x="2697" y="1600"/>
                      </a:cubicBezTo>
                      <a:lnTo>
                        <a:pt x="2431" y="546"/>
                      </a:lnTo>
                      <a:lnTo>
                        <a:pt x="2414" y="481"/>
                      </a:lnTo>
                      <a:cubicBezTo>
                        <a:pt x="2401" y="402"/>
                        <a:pt x="2343" y="351"/>
                        <a:pt x="2288" y="317"/>
                      </a:cubicBezTo>
                      <a:cubicBezTo>
                        <a:pt x="1976" y="109"/>
                        <a:pt x="1636" y="1"/>
                        <a:pt x="1306" y="1"/>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29;p39">
                  <a:extLst>
                    <a:ext uri="{FF2B5EF4-FFF2-40B4-BE49-F238E27FC236}">
                      <a16:creationId xmlns:a16="http://schemas.microsoft.com/office/drawing/2014/main" id="{BB697B49-28F0-EB7E-A9CE-B2922FB36C1A}"/>
                    </a:ext>
                  </a:extLst>
                </p:cNvPr>
                <p:cNvSpPr/>
                <p:nvPr/>
              </p:nvSpPr>
              <p:spPr>
                <a:xfrm flipH="1">
                  <a:off x="3689078" y="3881639"/>
                  <a:ext cx="104407" cy="61993"/>
                </a:xfrm>
                <a:custGeom>
                  <a:avLst/>
                  <a:gdLst/>
                  <a:ahLst/>
                  <a:cxnLst/>
                  <a:rect l="l" t="t" r="r" b="b"/>
                  <a:pathLst>
                    <a:path w="1861" h="1105" extrusionOk="0">
                      <a:moveTo>
                        <a:pt x="955" y="0"/>
                      </a:moveTo>
                      <a:cubicBezTo>
                        <a:pt x="812" y="0"/>
                        <a:pt x="665" y="40"/>
                        <a:pt x="529" y="145"/>
                      </a:cubicBezTo>
                      <a:cubicBezTo>
                        <a:pt x="1" y="556"/>
                        <a:pt x="396" y="1105"/>
                        <a:pt x="953" y="1105"/>
                      </a:cubicBezTo>
                      <a:cubicBezTo>
                        <a:pt x="979" y="1105"/>
                        <a:pt x="1005" y="1104"/>
                        <a:pt x="1032" y="1101"/>
                      </a:cubicBezTo>
                      <a:cubicBezTo>
                        <a:pt x="1626" y="1046"/>
                        <a:pt x="1861" y="811"/>
                        <a:pt x="1861" y="811"/>
                      </a:cubicBezTo>
                      <a:lnTo>
                        <a:pt x="1820" y="381"/>
                      </a:lnTo>
                      <a:cubicBezTo>
                        <a:pt x="1820" y="381"/>
                        <a:pt x="1400" y="0"/>
                        <a:pt x="955" y="0"/>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830;p39">
                  <a:extLst>
                    <a:ext uri="{FF2B5EF4-FFF2-40B4-BE49-F238E27FC236}">
                      <a16:creationId xmlns:a16="http://schemas.microsoft.com/office/drawing/2014/main" id="{69AEE4BE-D80E-7E8B-0DAE-CBC27EBF83BB}"/>
                    </a:ext>
                  </a:extLst>
                </p:cNvPr>
                <p:cNvSpPr/>
                <p:nvPr/>
              </p:nvSpPr>
              <p:spPr>
                <a:xfrm flipH="1">
                  <a:off x="3226018" y="3642432"/>
                  <a:ext cx="393559" cy="259923"/>
                </a:xfrm>
                <a:custGeom>
                  <a:avLst/>
                  <a:gdLst/>
                  <a:ahLst/>
                  <a:cxnLst/>
                  <a:rect l="l" t="t" r="r" b="b"/>
                  <a:pathLst>
                    <a:path w="7015" h="4633" extrusionOk="0">
                      <a:moveTo>
                        <a:pt x="4834" y="156"/>
                      </a:moveTo>
                      <a:cubicBezTo>
                        <a:pt x="5059" y="156"/>
                        <a:pt x="5274" y="163"/>
                        <a:pt x="5469" y="183"/>
                      </a:cubicBezTo>
                      <a:cubicBezTo>
                        <a:pt x="5578" y="194"/>
                        <a:pt x="5674" y="262"/>
                        <a:pt x="5718" y="364"/>
                      </a:cubicBezTo>
                      <a:cubicBezTo>
                        <a:pt x="5919" y="829"/>
                        <a:pt x="6336" y="2020"/>
                        <a:pt x="5892" y="3010"/>
                      </a:cubicBezTo>
                      <a:cubicBezTo>
                        <a:pt x="5625" y="3604"/>
                        <a:pt x="5086" y="4040"/>
                        <a:pt x="4284" y="4307"/>
                      </a:cubicBezTo>
                      <a:cubicBezTo>
                        <a:pt x="3946" y="4420"/>
                        <a:pt x="3615" y="4478"/>
                        <a:pt x="3304" y="4478"/>
                      </a:cubicBezTo>
                      <a:cubicBezTo>
                        <a:pt x="1488" y="4478"/>
                        <a:pt x="546" y="2570"/>
                        <a:pt x="229" y="1751"/>
                      </a:cubicBezTo>
                      <a:cubicBezTo>
                        <a:pt x="174" y="1610"/>
                        <a:pt x="229" y="1453"/>
                        <a:pt x="358" y="1378"/>
                      </a:cubicBezTo>
                      <a:cubicBezTo>
                        <a:pt x="905" y="1064"/>
                        <a:pt x="1994" y="508"/>
                        <a:pt x="3137" y="309"/>
                      </a:cubicBezTo>
                      <a:cubicBezTo>
                        <a:pt x="3725" y="207"/>
                        <a:pt x="4294" y="156"/>
                        <a:pt x="4834" y="156"/>
                      </a:cubicBezTo>
                      <a:close/>
                      <a:moveTo>
                        <a:pt x="4840" y="0"/>
                      </a:moveTo>
                      <a:cubicBezTo>
                        <a:pt x="4400" y="0"/>
                        <a:pt x="3814" y="34"/>
                        <a:pt x="3110" y="156"/>
                      </a:cubicBezTo>
                      <a:cubicBezTo>
                        <a:pt x="1932" y="358"/>
                        <a:pt x="812" y="938"/>
                        <a:pt x="280" y="1245"/>
                      </a:cubicBezTo>
                      <a:cubicBezTo>
                        <a:pt x="85" y="1357"/>
                        <a:pt x="0" y="1596"/>
                        <a:pt x="82" y="1805"/>
                      </a:cubicBezTo>
                      <a:cubicBezTo>
                        <a:pt x="410" y="2642"/>
                        <a:pt x="1386" y="4633"/>
                        <a:pt x="3303" y="4633"/>
                      </a:cubicBezTo>
                      <a:cubicBezTo>
                        <a:pt x="3620" y="4633"/>
                        <a:pt x="3964" y="4578"/>
                        <a:pt x="4335" y="4454"/>
                      </a:cubicBezTo>
                      <a:cubicBezTo>
                        <a:pt x="7015" y="3563"/>
                        <a:pt x="6196" y="1084"/>
                        <a:pt x="5861" y="303"/>
                      </a:cubicBezTo>
                      <a:cubicBezTo>
                        <a:pt x="5793" y="149"/>
                        <a:pt x="5650" y="43"/>
                        <a:pt x="5482" y="26"/>
                      </a:cubicBezTo>
                      <a:cubicBezTo>
                        <a:pt x="5329" y="13"/>
                        <a:pt x="5113" y="0"/>
                        <a:pt x="4840" y="0"/>
                      </a:cubicBezTo>
                      <a:close/>
                    </a:path>
                  </a:pathLst>
                </a:custGeom>
                <a:solidFill>
                  <a:srgbClr val="CC0000"/>
                </a:solid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831;p39">
                  <a:extLst>
                    <a:ext uri="{FF2B5EF4-FFF2-40B4-BE49-F238E27FC236}">
                      <a16:creationId xmlns:a16="http://schemas.microsoft.com/office/drawing/2014/main" id="{F5DFC95E-150C-5C2D-DD37-340931767256}"/>
                    </a:ext>
                  </a:extLst>
                </p:cNvPr>
                <p:cNvSpPr/>
                <p:nvPr/>
              </p:nvSpPr>
              <p:spPr>
                <a:xfrm flipH="1">
                  <a:off x="2879720" y="3595869"/>
                  <a:ext cx="306712" cy="220539"/>
                </a:xfrm>
                <a:custGeom>
                  <a:avLst/>
                  <a:gdLst/>
                  <a:ahLst/>
                  <a:cxnLst/>
                  <a:rect l="l" t="t" r="r" b="b"/>
                  <a:pathLst>
                    <a:path w="5467" h="3931" extrusionOk="0">
                      <a:moveTo>
                        <a:pt x="2998" y="156"/>
                      </a:moveTo>
                      <a:cubicBezTo>
                        <a:pt x="3705" y="156"/>
                        <a:pt x="4090" y="238"/>
                        <a:pt x="4291" y="310"/>
                      </a:cubicBezTo>
                      <a:cubicBezTo>
                        <a:pt x="4356" y="334"/>
                        <a:pt x="4408" y="385"/>
                        <a:pt x="4431" y="454"/>
                      </a:cubicBezTo>
                      <a:cubicBezTo>
                        <a:pt x="4571" y="863"/>
                        <a:pt x="4991" y="2266"/>
                        <a:pt x="4558" y="3106"/>
                      </a:cubicBezTo>
                      <a:cubicBezTo>
                        <a:pt x="4404" y="3403"/>
                        <a:pt x="4168" y="3594"/>
                        <a:pt x="3834" y="3693"/>
                      </a:cubicBezTo>
                      <a:cubicBezTo>
                        <a:pt x="3650" y="3748"/>
                        <a:pt x="3455" y="3775"/>
                        <a:pt x="3261" y="3775"/>
                      </a:cubicBezTo>
                      <a:cubicBezTo>
                        <a:pt x="2585" y="3775"/>
                        <a:pt x="1851" y="3433"/>
                        <a:pt x="1250" y="2836"/>
                      </a:cubicBezTo>
                      <a:cubicBezTo>
                        <a:pt x="663" y="2256"/>
                        <a:pt x="274" y="1522"/>
                        <a:pt x="178" y="819"/>
                      </a:cubicBezTo>
                      <a:cubicBezTo>
                        <a:pt x="165" y="717"/>
                        <a:pt x="229" y="614"/>
                        <a:pt x="329" y="577"/>
                      </a:cubicBezTo>
                      <a:cubicBezTo>
                        <a:pt x="673" y="446"/>
                        <a:pt x="1414" y="221"/>
                        <a:pt x="2506" y="167"/>
                      </a:cubicBezTo>
                      <a:cubicBezTo>
                        <a:pt x="2677" y="160"/>
                        <a:pt x="2840" y="156"/>
                        <a:pt x="2998" y="156"/>
                      </a:cubicBezTo>
                      <a:close/>
                      <a:moveTo>
                        <a:pt x="3003" y="0"/>
                      </a:moveTo>
                      <a:cubicBezTo>
                        <a:pt x="2850" y="0"/>
                        <a:pt x="2682" y="4"/>
                        <a:pt x="2500" y="13"/>
                      </a:cubicBezTo>
                      <a:cubicBezTo>
                        <a:pt x="1397" y="65"/>
                        <a:pt x="646" y="290"/>
                        <a:pt x="274" y="430"/>
                      </a:cubicBezTo>
                      <a:cubicBezTo>
                        <a:pt x="106" y="495"/>
                        <a:pt x="1" y="662"/>
                        <a:pt x="25" y="840"/>
                      </a:cubicBezTo>
                      <a:cubicBezTo>
                        <a:pt x="226" y="2337"/>
                        <a:pt x="1718" y="3931"/>
                        <a:pt x="3256" y="3931"/>
                      </a:cubicBezTo>
                      <a:cubicBezTo>
                        <a:pt x="3464" y="3931"/>
                        <a:pt x="3672" y="3902"/>
                        <a:pt x="3878" y="3840"/>
                      </a:cubicBezTo>
                      <a:cubicBezTo>
                        <a:pt x="5466" y="3365"/>
                        <a:pt x="4790" y="1027"/>
                        <a:pt x="4578" y="402"/>
                      </a:cubicBezTo>
                      <a:cubicBezTo>
                        <a:pt x="4540" y="290"/>
                        <a:pt x="4452" y="201"/>
                        <a:pt x="4343" y="164"/>
                      </a:cubicBezTo>
                      <a:cubicBezTo>
                        <a:pt x="4140" y="90"/>
                        <a:pt x="3735" y="0"/>
                        <a:pt x="3003" y="0"/>
                      </a:cubicBezTo>
                      <a:close/>
                    </a:path>
                  </a:pathLst>
                </a:custGeom>
                <a:solidFill>
                  <a:srgbClr val="CD3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832;p39">
                  <a:extLst>
                    <a:ext uri="{FF2B5EF4-FFF2-40B4-BE49-F238E27FC236}">
                      <a16:creationId xmlns:a16="http://schemas.microsoft.com/office/drawing/2014/main" id="{93D3A102-32FF-644F-2187-6A97CA3073AF}"/>
                    </a:ext>
                  </a:extLst>
                </p:cNvPr>
                <p:cNvSpPr/>
                <p:nvPr/>
              </p:nvSpPr>
              <p:spPr>
                <a:xfrm flipH="1">
                  <a:off x="2919957" y="3605574"/>
                  <a:ext cx="69230" cy="185643"/>
                </a:xfrm>
                <a:custGeom>
                  <a:avLst/>
                  <a:gdLst/>
                  <a:ahLst/>
                  <a:cxnLst/>
                  <a:rect l="l" t="t" r="r" b="b"/>
                  <a:pathLst>
                    <a:path w="1234" h="3309" extrusionOk="0">
                      <a:moveTo>
                        <a:pt x="0" y="0"/>
                      </a:moveTo>
                      <a:cubicBezTo>
                        <a:pt x="49" y="383"/>
                        <a:pt x="79" y="776"/>
                        <a:pt x="99" y="1175"/>
                      </a:cubicBezTo>
                      <a:lnTo>
                        <a:pt x="840" y="175"/>
                      </a:lnTo>
                      <a:cubicBezTo>
                        <a:pt x="820" y="158"/>
                        <a:pt x="799" y="144"/>
                        <a:pt x="775" y="137"/>
                      </a:cubicBezTo>
                      <a:cubicBezTo>
                        <a:pt x="629" y="86"/>
                        <a:pt x="389" y="28"/>
                        <a:pt x="0" y="0"/>
                      </a:cubicBezTo>
                      <a:close/>
                      <a:moveTo>
                        <a:pt x="919" y="291"/>
                      </a:moveTo>
                      <a:lnTo>
                        <a:pt x="107" y="1387"/>
                      </a:lnTo>
                      <a:cubicBezTo>
                        <a:pt x="117" y="1636"/>
                        <a:pt x="123" y="1888"/>
                        <a:pt x="127" y="2141"/>
                      </a:cubicBezTo>
                      <a:cubicBezTo>
                        <a:pt x="175" y="2189"/>
                        <a:pt x="222" y="2236"/>
                        <a:pt x="271" y="2294"/>
                      </a:cubicBezTo>
                      <a:cubicBezTo>
                        <a:pt x="430" y="2362"/>
                        <a:pt x="553" y="2485"/>
                        <a:pt x="598" y="2646"/>
                      </a:cubicBezTo>
                      <a:cubicBezTo>
                        <a:pt x="619" y="2718"/>
                        <a:pt x="622" y="2793"/>
                        <a:pt x="608" y="2865"/>
                      </a:cubicBezTo>
                      <a:cubicBezTo>
                        <a:pt x="663" y="3005"/>
                        <a:pt x="707" y="3155"/>
                        <a:pt x="734" y="3309"/>
                      </a:cubicBezTo>
                      <a:cubicBezTo>
                        <a:pt x="861" y="3210"/>
                        <a:pt x="963" y="3087"/>
                        <a:pt x="1042" y="2933"/>
                      </a:cubicBezTo>
                      <a:cubicBezTo>
                        <a:pt x="1182" y="2663"/>
                        <a:pt x="1233" y="2329"/>
                        <a:pt x="1233" y="1990"/>
                      </a:cubicBezTo>
                      <a:cubicBezTo>
                        <a:pt x="1233" y="1297"/>
                        <a:pt x="1015" y="577"/>
                        <a:pt x="919" y="291"/>
                      </a:cubicBezTo>
                      <a:close/>
                    </a:path>
                  </a:pathLst>
                </a:custGeom>
                <a:solidFill>
                  <a:srgbClr val="CBDA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833;p39">
                  <a:extLst>
                    <a:ext uri="{FF2B5EF4-FFF2-40B4-BE49-F238E27FC236}">
                      <a16:creationId xmlns:a16="http://schemas.microsoft.com/office/drawing/2014/main" id="{C1F1A9B8-6C6C-28D6-120F-75678057502D}"/>
                    </a:ext>
                  </a:extLst>
                </p:cNvPr>
                <p:cNvSpPr/>
                <p:nvPr/>
              </p:nvSpPr>
              <p:spPr>
                <a:xfrm flipH="1">
                  <a:off x="2937629" y="3615336"/>
                  <a:ext cx="46004" cy="68052"/>
                </a:xfrm>
                <a:custGeom>
                  <a:avLst/>
                  <a:gdLst/>
                  <a:ahLst/>
                  <a:cxnLst/>
                  <a:rect l="l" t="t" r="r" b="b"/>
                  <a:pathLst>
                    <a:path w="820" h="1213" extrusionOk="0">
                      <a:moveTo>
                        <a:pt x="741" y="1"/>
                      </a:moveTo>
                      <a:lnTo>
                        <a:pt x="0" y="1001"/>
                      </a:lnTo>
                      <a:cubicBezTo>
                        <a:pt x="4" y="1073"/>
                        <a:pt x="8" y="1141"/>
                        <a:pt x="8" y="1213"/>
                      </a:cubicBezTo>
                      <a:lnTo>
                        <a:pt x="820" y="117"/>
                      </a:lnTo>
                      <a:cubicBezTo>
                        <a:pt x="820" y="113"/>
                        <a:pt x="816" y="110"/>
                        <a:pt x="816" y="107"/>
                      </a:cubicBezTo>
                      <a:cubicBezTo>
                        <a:pt x="802" y="62"/>
                        <a:pt x="775" y="28"/>
                        <a:pt x="741" y="1"/>
                      </a:cubicBezTo>
                      <a:close/>
                    </a:path>
                  </a:pathLst>
                </a:custGeom>
                <a:solidFill>
                  <a:srgbClr val="A06F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834;p39">
                  <a:extLst>
                    <a:ext uri="{FF2B5EF4-FFF2-40B4-BE49-F238E27FC236}">
                      <a16:creationId xmlns:a16="http://schemas.microsoft.com/office/drawing/2014/main" id="{57AE580C-D7DF-BA85-1EF8-E8C7FC32DA97}"/>
                    </a:ext>
                  </a:extLst>
                </p:cNvPr>
                <p:cNvSpPr/>
                <p:nvPr/>
              </p:nvSpPr>
              <p:spPr>
                <a:xfrm flipH="1">
                  <a:off x="2947942" y="3605182"/>
                  <a:ext cx="228562" cy="202474"/>
                </a:xfrm>
                <a:custGeom>
                  <a:avLst/>
                  <a:gdLst/>
                  <a:ahLst/>
                  <a:cxnLst/>
                  <a:rect l="l" t="t" r="r" b="b"/>
                  <a:pathLst>
                    <a:path w="4074" h="3609" extrusionOk="0">
                      <a:moveTo>
                        <a:pt x="1831" y="1274"/>
                      </a:moveTo>
                      <a:cubicBezTo>
                        <a:pt x="2097" y="1274"/>
                        <a:pt x="2356" y="1373"/>
                        <a:pt x="2554" y="1550"/>
                      </a:cubicBezTo>
                      <a:cubicBezTo>
                        <a:pt x="2589" y="1585"/>
                        <a:pt x="2592" y="1639"/>
                        <a:pt x="2561" y="1673"/>
                      </a:cubicBezTo>
                      <a:cubicBezTo>
                        <a:pt x="2545" y="1690"/>
                        <a:pt x="2520" y="1701"/>
                        <a:pt x="2496" y="1701"/>
                      </a:cubicBezTo>
                      <a:cubicBezTo>
                        <a:pt x="2476" y="1701"/>
                        <a:pt x="2455" y="1694"/>
                        <a:pt x="2438" y="1680"/>
                      </a:cubicBezTo>
                      <a:cubicBezTo>
                        <a:pt x="2274" y="1534"/>
                        <a:pt x="2056" y="1444"/>
                        <a:pt x="1834" y="1444"/>
                      </a:cubicBezTo>
                      <a:cubicBezTo>
                        <a:pt x="1814" y="1444"/>
                        <a:pt x="1793" y="1444"/>
                        <a:pt x="1773" y="1448"/>
                      </a:cubicBezTo>
                      <a:cubicBezTo>
                        <a:pt x="1677" y="1455"/>
                        <a:pt x="1602" y="1472"/>
                        <a:pt x="1544" y="1509"/>
                      </a:cubicBezTo>
                      <a:cubicBezTo>
                        <a:pt x="1401" y="1591"/>
                        <a:pt x="1329" y="1789"/>
                        <a:pt x="1387" y="1943"/>
                      </a:cubicBezTo>
                      <a:cubicBezTo>
                        <a:pt x="1404" y="1988"/>
                        <a:pt x="1384" y="2035"/>
                        <a:pt x="1339" y="2052"/>
                      </a:cubicBezTo>
                      <a:cubicBezTo>
                        <a:pt x="1329" y="2056"/>
                        <a:pt x="1319" y="2059"/>
                        <a:pt x="1308" y="2059"/>
                      </a:cubicBezTo>
                      <a:cubicBezTo>
                        <a:pt x="1275" y="2059"/>
                        <a:pt x="1240" y="2038"/>
                        <a:pt x="1226" y="2005"/>
                      </a:cubicBezTo>
                      <a:cubicBezTo>
                        <a:pt x="1138" y="1772"/>
                        <a:pt x="1244" y="1482"/>
                        <a:pt x="1459" y="1359"/>
                      </a:cubicBezTo>
                      <a:cubicBezTo>
                        <a:pt x="1541" y="1312"/>
                        <a:pt x="1639" y="1284"/>
                        <a:pt x="1759" y="1274"/>
                      </a:cubicBezTo>
                      <a:close/>
                      <a:moveTo>
                        <a:pt x="2329" y="1"/>
                      </a:moveTo>
                      <a:cubicBezTo>
                        <a:pt x="1237" y="55"/>
                        <a:pt x="496" y="280"/>
                        <a:pt x="152" y="411"/>
                      </a:cubicBezTo>
                      <a:cubicBezTo>
                        <a:pt x="59" y="444"/>
                        <a:pt x="1" y="530"/>
                        <a:pt x="1" y="625"/>
                      </a:cubicBezTo>
                      <a:lnTo>
                        <a:pt x="1" y="653"/>
                      </a:lnTo>
                      <a:cubicBezTo>
                        <a:pt x="97" y="1356"/>
                        <a:pt x="486" y="2090"/>
                        <a:pt x="1073" y="2670"/>
                      </a:cubicBezTo>
                      <a:cubicBezTo>
                        <a:pt x="1455" y="3049"/>
                        <a:pt x="1892" y="3329"/>
                        <a:pt x="2332" y="3480"/>
                      </a:cubicBezTo>
                      <a:cubicBezTo>
                        <a:pt x="2422" y="3418"/>
                        <a:pt x="2510" y="3349"/>
                        <a:pt x="2589" y="3275"/>
                      </a:cubicBezTo>
                      <a:cubicBezTo>
                        <a:pt x="2592" y="3271"/>
                        <a:pt x="2595" y="3271"/>
                        <a:pt x="2599" y="3267"/>
                      </a:cubicBezTo>
                      <a:cubicBezTo>
                        <a:pt x="2540" y="3209"/>
                        <a:pt x="2500" y="3138"/>
                        <a:pt x="2476" y="3056"/>
                      </a:cubicBezTo>
                      <a:cubicBezTo>
                        <a:pt x="2387" y="2735"/>
                        <a:pt x="2643" y="2383"/>
                        <a:pt x="3046" y="2274"/>
                      </a:cubicBezTo>
                      <a:cubicBezTo>
                        <a:pt x="3131" y="2251"/>
                        <a:pt x="3213" y="2240"/>
                        <a:pt x="3295" y="2240"/>
                      </a:cubicBezTo>
                      <a:cubicBezTo>
                        <a:pt x="3408" y="2240"/>
                        <a:pt x="3514" y="2260"/>
                        <a:pt x="3610" y="2301"/>
                      </a:cubicBezTo>
                      <a:cubicBezTo>
                        <a:pt x="3561" y="2243"/>
                        <a:pt x="3514" y="2196"/>
                        <a:pt x="3466" y="2148"/>
                      </a:cubicBezTo>
                      <a:cubicBezTo>
                        <a:pt x="3384" y="2076"/>
                        <a:pt x="3298" y="2015"/>
                        <a:pt x="3216" y="1970"/>
                      </a:cubicBezTo>
                      <a:cubicBezTo>
                        <a:pt x="3169" y="1943"/>
                        <a:pt x="3121" y="1916"/>
                        <a:pt x="3080" y="1889"/>
                      </a:cubicBezTo>
                      <a:cubicBezTo>
                        <a:pt x="2459" y="1462"/>
                        <a:pt x="2469" y="710"/>
                        <a:pt x="2336" y="1"/>
                      </a:cubicBezTo>
                      <a:close/>
                      <a:moveTo>
                        <a:pt x="3947" y="2872"/>
                      </a:moveTo>
                      <a:cubicBezTo>
                        <a:pt x="3903" y="3121"/>
                        <a:pt x="3681" y="3349"/>
                        <a:pt x="3367" y="3439"/>
                      </a:cubicBezTo>
                      <a:cubicBezTo>
                        <a:pt x="3285" y="3459"/>
                        <a:pt x="3200" y="3472"/>
                        <a:pt x="3121" y="3472"/>
                      </a:cubicBezTo>
                      <a:cubicBezTo>
                        <a:pt x="2975" y="3472"/>
                        <a:pt x="2838" y="3434"/>
                        <a:pt x="2729" y="3370"/>
                      </a:cubicBezTo>
                      <a:cubicBezTo>
                        <a:pt x="2722" y="3380"/>
                        <a:pt x="2715" y="3390"/>
                        <a:pt x="2708" y="3401"/>
                      </a:cubicBezTo>
                      <a:cubicBezTo>
                        <a:pt x="2654" y="3452"/>
                        <a:pt x="2599" y="3496"/>
                        <a:pt x="2540" y="3541"/>
                      </a:cubicBezTo>
                      <a:cubicBezTo>
                        <a:pt x="2725" y="3585"/>
                        <a:pt x="2906" y="3609"/>
                        <a:pt x="3084" y="3609"/>
                      </a:cubicBezTo>
                      <a:cubicBezTo>
                        <a:pt x="3278" y="3609"/>
                        <a:pt x="3473" y="3582"/>
                        <a:pt x="3657" y="3527"/>
                      </a:cubicBezTo>
                      <a:cubicBezTo>
                        <a:pt x="3818" y="3480"/>
                        <a:pt x="3958" y="3407"/>
                        <a:pt x="4073" y="3316"/>
                      </a:cubicBezTo>
                      <a:cubicBezTo>
                        <a:pt x="4046" y="3162"/>
                        <a:pt x="4002" y="3012"/>
                        <a:pt x="3947" y="2872"/>
                      </a:cubicBezTo>
                      <a:close/>
                    </a:path>
                  </a:pathLst>
                </a:custGeom>
                <a:solidFill>
                  <a:srgbClr val="C99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835;p39">
                  <a:extLst>
                    <a:ext uri="{FF2B5EF4-FFF2-40B4-BE49-F238E27FC236}">
                      <a16:creationId xmlns:a16="http://schemas.microsoft.com/office/drawing/2014/main" id="{528448EF-B55B-47C0-13BC-B80B7FA3EB9D}"/>
                    </a:ext>
                  </a:extLst>
                </p:cNvPr>
                <p:cNvSpPr/>
                <p:nvPr/>
              </p:nvSpPr>
              <p:spPr>
                <a:xfrm flipH="1">
                  <a:off x="2954232" y="3730788"/>
                  <a:ext cx="88361" cy="69230"/>
                </a:xfrm>
                <a:custGeom>
                  <a:avLst/>
                  <a:gdLst/>
                  <a:ahLst/>
                  <a:cxnLst/>
                  <a:rect l="l" t="t" r="r" b="b"/>
                  <a:pathLst>
                    <a:path w="1575" h="1234" extrusionOk="0">
                      <a:moveTo>
                        <a:pt x="908" y="1"/>
                      </a:moveTo>
                      <a:cubicBezTo>
                        <a:pt x="826" y="1"/>
                        <a:pt x="744" y="12"/>
                        <a:pt x="659" y="35"/>
                      </a:cubicBezTo>
                      <a:cubicBezTo>
                        <a:pt x="256" y="144"/>
                        <a:pt x="0" y="496"/>
                        <a:pt x="89" y="817"/>
                      </a:cubicBezTo>
                      <a:cubicBezTo>
                        <a:pt x="113" y="899"/>
                        <a:pt x="153" y="970"/>
                        <a:pt x="212" y="1028"/>
                      </a:cubicBezTo>
                      <a:cubicBezTo>
                        <a:pt x="226" y="1019"/>
                        <a:pt x="243" y="1011"/>
                        <a:pt x="260" y="1011"/>
                      </a:cubicBezTo>
                      <a:cubicBezTo>
                        <a:pt x="284" y="1011"/>
                        <a:pt x="308" y="1022"/>
                        <a:pt x="325" y="1039"/>
                      </a:cubicBezTo>
                      <a:cubicBezTo>
                        <a:pt x="348" y="1066"/>
                        <a:pt x="352" y="1100"/>
                        <a:pt x="342" y="1131"/>
                      </a:cubicBezTo>
                      <a:cubicBezTo>
                        <a:pt x="451" y="1195"/>
                        <a:pt x="588" y="1233"/>
                        <a:pt x="734" y="1233"/>
                      </a:cubicBezTo>
                      <a:cubicBezTo>
                        <a:pt x="813" y="1233"/>
                        <a:pt x="898" y="1220"/>
                        <a:pt x="980" y="1200"/>
                      </a:cubicBezTo>
                      <a:cubicBezTo>
                        <a:pt x="1294" y="1110"/>
                        <a:pt x="1516" y="882"/>
                        <a:pt x="1560" y="633"/>
                      </a:cubicBezTo>
                      <a:cubicBezTo>
                        <a:pt x="1574" y="561"/>
                        <a:pt x="1571" y="486"/>
                        <a:pt x="1550" y="414"/>
                      </a:cubicBezTo>
                      <a:cubicBezTo>
                        <a:pt x="1505" y="253"/>
                        <a:pt x="1382" y="130"/>
                        <a:pt x="1223" y="62"/>
                      </a:cubicBezTo>
                      <a:cubicBezTo>
                        <a:pt x="1127" y="21"/>
                        <a:pt x="1021" y="1"/>
                        <a:pt x="908" y="1"/>
                      </a:cubicBezTo>
                      <a:close/>
                    </a:path>
                  </a:pathLst>
                </a:custGeom>
                <a:solidFill>
                  <a:srgbClr val="BA7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836;p39">
                  <a:extLst>
                    <a:ext uri="{FF2B5EF4-FFF2-40B4-BE49-F238E27FC236}">
                      <a16:creationId xmlns:a16="http://schemas.microsoft.com/office/drawing/2014/main" id="{92507287-1218-BA1C-60A6-2DC2F735E71F}"/>
                    </a:ext>
                  </a:extLst>
                </p:cNvPr>
                <p:cNvSpPr/>
                <p:nvPr/>
              </p:nvSpPr>
              <p:spPr>
                <a:xfrm flipH="1">
                  <a:off x="3022845" y="3787505"/>
                  <a:ext cx="22834" cy="16326"/>
                </a:xfrm>
                <a:custGeom>
                  <a:avLst/>
                  <a:gdLst/>
                  <a:ahLst/>
                  <a:cxnLst/>
                  <a:rect l="l" t="t" r="r" b="b"/>
                  <a:pathLst>
                    <a:path w="407" h="291" extrusionOk="0">
                      <a:moveTo>
                        <a:pt x="315" y="0"/>
                      </a:moveTo>
                      <a:cubicBezTo>
                        <a:pt x="298" y="0"/>
                        <a:pt x="281" y="8"/>
                        <a:pt x="267" y="17"/>
                      </a:cubicBezTo>
                      <a:cubicBezTo>
                        <a:pt x="263" y="21"/>
                        <a:pt x="260" y="21"/>
                        <a:pt x="257" y="25"/>
                      </a:cubicBezTo>
                      <a:cubicBezTo>
                        <a:pt x="178" y="99"/>
                        <a:pt x="90" y="168"/>
                        <a:pt x="0" y="230"/>
                      </a:cubicBezTo>
                      <a:cubicBezTo>
                        <a:pt x="69" y="253"/>
                        <a:pt x="140" y="274"/>
                        <a:pt x="208" y="291"/>
                      </a:cubicBezTo>
                      <a:cubicBezTo>
                        <a:pt x="267" y="246"/>
                        <a:pt x="322" y="202"/>
                        <a:pt x="376" y="151"/>
                      </a:cubicBezTo>
                      <a:cubicBezTo>
                        <a:pt x="383" y="140"/>
                        <a:pt x="390" y="130"/>
                        <a:pt x="397" y="120"/>
                      </a:cubicBezTo>
                      <a:cubicBezTo>
                        <a:pt x="407" y="89"/>
                        <a:pt x="403" y="55"/>
                        <a:pt x="380" y="28"/>
                      </a:cubicBezTo>
                      <a:cubicBezTo>
                        <a:pt x="363" y="11"/>
                        <a:pt x="339" y="0"/>
                        <a:pt x="315" y="0"/>
                      </a:cubicBezTo>
                      <a:close/>
                    </a:path>
                  </a:pathLst>
                </a:custGeom>
                <a:solidFill>
                  <a:srgbClr val="9E7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837;p39">
                  <a:extLst>
                    <a:ext uri="{FF2B5EF4-FFF2-40B4-BE49-F238E27FC236}">
                      <a16:creationId xmlns:a16="http://schemas.microsoft.com/office/drawing/2014/main" id="{52288094-14EF-E517-126A-59A8E9CEA3D6}"/>
                    </a:ext>
                  </a:extLst>
                </p:cNvPr>
                <p:cNvSpPr/>
                <p:nvPr/>
              </p:nvSpPr>
              <p:spPr>
                <a:xfrm flipH="1">
                  <a:off x="3031033" y="3676652"/>
                  <a:ext cx="81685" cy="44040"/>
                </a:xfrm>
                <a:custGeom>
                  <a:avLst/>
                  <a:gdLst/>
                  <a:ahLst/>
                  <a:cxnLst/>
                  <a:rect l="l" t="t" r="r" b="b"/>
                  <a:pathLst>
                    <a:path w="1456" h="785" extrusionOk="0">
                      <a:moveTo>
                        <a:pt x="622" y="0"/>
                      </a:moveTo>
                      <a:cubicBezTo>
                        <a:pt x="502" y="10"/>
                        <a:pt x="404" y="38"/>
                        <a:pt x="322" y="85"/>
                      </a:cubicBezTo>
                      <a:cubicBezTo>
                        <a:pt x="107" y="208"/>
                        <a:pt x="1" y="498"/>
                        <a:pt x="89" y="731"/>
                      </a:cubicBezTo>
                      <a:cubicBezTo>
                        <a:pt x="103" y="764"/>
                        <a:pt x="138" y="785"/>
                        <a:pt x="171" y="785"/>
                      </a:cubicBezTo>
                      <a:cubicBezTo>
                        <a:pt x="182" y="785"/>
                        <a:pt x="192" y="782"/>
                        <a:pt x="202" y="778"/>
                      </a:cubicBezTo>
                      <a:cubicBezTo>
                        <a:pt x="247" y="761"/>
                        <a:pt x="267" y="714"/>
                        <a:pt x="250" y="669"/>
                      </a:cubicBezTo>
                      <a:cubicBezTo>
                        <a:pt x="192" y="515"/>
                        <a:pt x="264" y="317"/>
                        <a:pt x="407" y="235"/>
                      </a:cubicBezTo>
                      <a:cubicBezTo>
                        <a:pt x="465" y="198"/>
                        <a:pt x="540" y="181"/>
                        <a:pt x="636" y="174"/>
                      </a:cubicBezTo>
                      <a:cubicBezTo>
                        <a:pt x="656" y="170"/>
                        <a:pt x="677" y="170"/>
                        <a:pt x="697" y="170"/>
                      </a:cubicBezTo>
                      <a:cubicBezTo>
                        <a:pt x="919" y="170"/>
                        <a:pt x="1137" y="260"/>
                        <a:pt x="1301" y="406"/>
                      </a:cubicBezTo>
                      <a:cubicBezTo>
                        <a:pt x="1318" y="420"/>
                        <a:pt x="1339" y="427"/>
                        <a:pt x="1359" y="427"/>
                      </a:cubicBezTo>
                      <a:cubicBezTo>
                        <a:pt x="1383" y="427"/>
                        <a:pt x="1408" y="416"/>
                        <a:pt x="1424" y="399"/>
                      </a:cubicBezTo>
                      <a:cubicBezTo>
                        <a:pt x="1455" y="365"/>
                        <a:pt x="1452" y="311"/>
                        <a:pt x="1417" y="276"/>
                      </a:cubicBezTo>
                      <a:cubicBezTo>
                        <a:pt x="1219" y="99"/>
                        <a:pt x="960" y="0"/>
                        <a:pt x="694" y="0"/>
                      </a:cubicBezTo>
                      <a:close/>
                    </a:path>
                  </a:pathLst>
                </a:custGeom>
                <a:solidFill>
                  <a:srgbClr val="4C3B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838;p39">
                  <a:extLst>
                    <a:ext uri="{FF2B5EF4-FFF2-40B4-BE49-F238E27FC236}">
                      <a16:creationId xmlns:a16="http://schemas.microsoft.com/office/drawing/2014/main" id="{9824C7FD-765D-59C7-17F4-37362174ACD8}"/>
                    </a:ext>
                  </a:extLst>
                </p:cNvPr>
                <p:cNvSpPr/>
                <p:nvPr/>
              </p:nvSpPr>
              <p:spPr>
                <a:xfrm flipH="1">
                  <a:off x="2982003" y="3604621"/>
                  <a:ext cx="63508" cy="121125"/>
                </a:xfrm>
                <a:custGeom>
                  <a:avLst/>
                  <a:gdLst/>
                  <a:ahLst/>
                  <a:cxnLst/>
                  <a:rect l="l" t="t" r="r" b="b"/>
                  <a:pathLst>
                    <a:path w="1132" h="2159" extrusionOk="0">
                      <a:moveTo>
                        <a:pt x="486" y="0"/>
                      </a:moveTo>
                      <a:cubicBezTo>
                        <a:pt x="332" y="0"/>
                        <a:pt x="169" y="4"/>
                        <a:pt x="1" y="11"/>
                      </a:cubicBezTo>
                      <a:cubicBezTo>
                        <a:pt x="134" y="720"/>
                        <a:pt x="124" y="1472"/>
                        <a:pt x="745" y="1899"/>
                      </a:cubicBezTo>
                      <a:cubicBezTo>
                        <a:pt x="786" y="1926"/>
                        <a:pt x="834" y="1953"/>
                        <a:pt x="881" y="1980"/>
                      </a:cubicBezTo>
                      <a:cubicBezTo>
                        <a:pt x="963" y="2025"/>
                        <a:pt x="1049" y="2086"/>
                        <a:pt x="1131" y="2158"/>
                      </a:cubicBezTo>
                      <a:cubicBezTo>
                        <a:pt x="1127" y="1905"/>
                        <a:pt x="1121" y="1653"/>
                        <a:pt x="1111" y="1404"/>
                      </a:cubicBezTo>
                      <a:cubicBezTo>
                        <a:pt x="1111" y="1332"/>
                        <a:pt x="1107" y="1264"/>
                        <a:pt x="1103" y="1192"/>
                      </a:cubicBezTo>
                      <a:cubicBezTo>
                        <a:pt x="1083" y="793"/>
                        <a:pt x="1053" y="400"/>
                        <a:pt x="1004" y="17"/>
                      </a:cubicBezTo>
                      <a:cubicBezTo>
                        <a:pt x="854" y="8"/>
                        <a:pt x="684" y="0"/>
                        <a:pt x="486"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839;p39">
                  <a:extLst>
                    <a:ext uri="{FF2B5EF4-FFF2-40B4-BE49-F238E27FC236}">
                      <a16:creationId xmlns:a16="http://schemas.microsoft.com/office/drawing/2014/main" id="{218467E5-C72B-F0E5-B231-FA3289ED5E53}"/>
                    </a:ext>
                  </a:extLst>
                </p:cNvPr>
                <p:cNvSpPr/>
                <p:nvPr/>
              </p:nvSpPr>
              <p:spPr>
                <a:xfrm flipH="1">
                  <a:off x="2911362" y="3595813"/>
                  <a:ext cx="273892" cy="220707"/>
                </a:xfrm>
                <a:custGeom>
                  <a:avLst/>
                  <a:gdLst/>
                  <a:ahLst/>
                  <a:cxnLst/>
                  <a:rect l="l" t="t" r="r" b="b"/>
                  <a:pathLst>
                    <a:path w="4882" h="3934" extrusionOk="0">
                      <a:moveTo>
                        <a:pt x="2977" y="157"/>
                      </a:moveTo>
                      <a:cubicBezTo>
                        <a:pt x="3175" y="157"/>
                        <a:pt x="3345" y="165"/>
                        <a:pt x="3495" y="174"/>
                      </a:cubicBezTo>
                      <a:cubicBezTo>
                        <a:pt x="3884" y="202"/>
                        <a:pt x="4124" y="260"/>
                        <a:pt x="4270" y="311"/>
                      </a:cubicBezTo>
                      <a:cubicBezTo>
                        <a:pt x="4270" y="311"/>
                        <a:pt x="4270" y="311"/>
                        <a:pt x="4270" y="311"/>
                      </a:cubicBezTo>
                      <a:lnTo>
                        <a:pt x="4270" y="311"/>
                      </a:lnTo>
                      <a:cubicBezTo>
                        <a:pt x="4294" y="318"/>
                        <a:pt x="4315" y="332"/>
                        <a:pt x="4335" y="349"/>
                      </a:cubicBezTo>
                      <a:cubicBezTo>
                        <a:pt x="4369" y="376"/>
                        <a:pt x="4396" y="410"/>
                        <a:pt x="4410" y="455"/>
                      </a:cubicBezTo>
                      <a:cubicBezTo>
                        <a:pt x="4410" y="455"/>
                        <a:pt x="4410" y="455"/>
                        <a:pt x="4410" y="455"/>
                      </a:cubicBezTo>
                      <a:lnTo>
                        <a:pt x="4410" y="455"/>
                      </a:lnTo>
                      <a:cubicBezTo>
                        <a:pt x="4410" y="458"/>
                        <a:pt x="4414" y="461"/>
                        <a:pt x="4414" y="465"/>
                      </a:cubicBezTo>
                      <a:cubicBezTo>
                        <a:pt x="4510" y="751"/>
                        <a:pt x="4728" y="1471"/>
                        <a:pt x="4728" y="2164"/>
                      </a:cubicBezTo>
                      <a:cubicBezTo>
                        <a:pt x="4728" y="2503"/>
                        <a:pt x="4677" y="2837"/>
                        <a:pt x="4537" y="3107"/>
                      </a:cubicBezTo>
                      <a:cubicBezTo>
                        <a:pt x="4458" y="3261"/>
                        <a:pt x="4356" y="3384"/>
                        <a:pt x="4229" y="3483"/>
                      </a:cubicBezTo>
                      <a:cubicBezTo>
                        <a:pt x="4114" y="3574"/>
                        <a:pt x="3974" y="3647"/>
                        <a:pt x="3813" y="3694"/>
                      </a:cubicBezTo>
                      <a:cubicBezTo>
                        <a:pt x="3629" y="3749"/>
                        <a:pt x="3434" y="3776"/>
                        <a:pt x="3240" y="3776"/>
                      </a:cubicBezTo>
                      <a:cubicBezTo>
                        <a:pt x="3062" y="3776"/>
                        <a:pt x="2881" y="3752"/>
                        <a:pt x="2696" y="3708"/>
                      </a:cubicBezTo>
                      <a:cubicBezTo>
                        <a:pt x="2628" y="3691"/>
                        <a:pt x="2557" y="3670"/>
                        <a:pt x="2488" y="3647"/>
                      </a:cubicBezTo>
                      <a:cubicBezTo>
                        <a:pt x="2048" y="3496"/>
                        <a:pt x="1611" y="3216"/>
                        <a:pt x="1229" y="2837"/>
                      </a:cubicBezTo>
                      <a:cubicBezTo>
                        <a:pt x="642" y="2257"/>
                        <a:pt x="253" y="1523"/>
                        <a:pt x="157" y="820"/>
                      </a:cubicBezTo>
                      <a:lnTo>
                        <a:pt x="157" y="792"/>
                      </a:lnTo>
                      <a:cubicBezTo>
                        <a:pt x="157" y="697"/>
                        <a:pt x="215" y="611"/>
                        <a:pt x="308" y="578"/>
                      </a:cubicBezTo>
                      <a:cubicBezTo>
                        <a:pt x="652" y="447"/>
                        <a:pt x="1393" y="222"/>
                        <a:pt x="2485" y="168"/>
                      </a:cubicBezTo>
                      <a:lnTo>
                        <a:pt x="2492" y="168"/>
                      </a:lnTo>
                      <a:cubicBezTo>
                        <a:pt x="2660" y="161"/>
                        <a:pt x="2823" y="157"/>
                        <a:pt x="2977" y="157"/>
                      </a:cubicBezTo>
                      <a:close/>
                      <a:moveTo>
                        <a:pt x="2977" y="1"/>
                      </a:moveTo>
                      <a:cubicBezTo>
                        <a:pt x="2823" y="1"/>
                        <a:pt x="2660" y="4"/>
                        <a:pt x="2479" y="14"/>
                      </a:cubicBezTo>
                      <a:cubicBezTo>
                        <a:pt x="1625" y="55"/>
                        <a:pt x="987" y="198"/>
                        <a:pt x="566" y="324"/>
                      </a:cubicBezTo>
                      <a:cubicBezTo>
                        <a:pt x="440" y="362"/>
                        <a:pt x="338" y="400"/>
                        <a:pt x="253" y="431"/>
                      </a:cubicBezTo>
                      <a:cubicBezTo>
                        <a:pt x="222" y="441"/>
                        <a:pt x="198" y="458"/>
                        <a:pt x="171" y="472"/>
                      </a:cubicBezTo>
                      <a:cubicBezTo>
                        <a:pt x="65" y="543"/>
                        <a:pt x="0" y="663"/>
                        <a:pt x="0" y="792"/>
                      </a:cubicBezTo>
                      <a:cubicBezTo>
                        <a:pt x="0" y="806"/>
                        <a:pt x="4" y="823"/>
                        <a:pt x="4" y="841"/>
                      </a:cubicBezTo>
                      <a:cubicBezTo>
                        <a:pt x="205" y="2339"/>
                        <a:pt x="1700" y="3933"/>
                        <a:pt x="3240" y="3933"/>
                      </a:cubicBezTo>
                      <a:cubicBezTo>
                        <a:pt x="3444" y="3933"/>
                        <a:pt x="3653" y="3902"/>
                        <a:pt x="3857" y="3841"/>
                      </a:cubicBezTo>
                      <a:cubicBezTo>
                        <a:pt x="4656" y="3606"/>
                        <a:pt x="4881" y="2895"/>
                        <a:pt x="4881" y="2168"/>
                      </a:cubicBezTo>
                      <a:cubicBezTo>
                        <a:pt x="4881" y="1448"/>
                        <a:pt x="4663" y="714"/>
                        <a:pt x="4557" y="403"/>
                      </a:cubicBezTo>
                      <a:cubicBezTo>
                        <a:pt x="4519" y="291"/>
                        <a:pt x="4431" y="202"/>
                        <a:pt x="4322" y="165"/>
                      </a:cubicBezTo>
                      <a:cubicBezTo>
                        <a:pt x="4117" y="93"/>
                        <a:pt x="3714" y="1"/>
                        <a:pt x="2977" y="1"/>
                      </a:cubicBezTo>
                      <a:close/>
                    </a:path>
                  </a:pathLst>
                </a:custGeom>
                <a:solidFill>
                  <a:srgbClr val="CC0000"/>
                </a:solid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840;p39">
                  <a:extLst>
                    <a:ext uri="{FF2B5EF4-FFF2-40B4-BE49-F238E27FC236}">
                      <a16:creationId xmlns:a16="http://schemas.microsoft.com/office/drawing/2014/main" id="{13BA41EF-F9CB-91E5-C059-A992F6330AA1}"/>
                    </a:ext>
                  </a:extLst>
                </p:cNvPr>
                <p:cNvSpPr/>
                <p:nvPr/>
              </p:nvSpPr>
              <p:spPr>
                <a:xfrm flipH="1">
                  <a:off x="3131228" y="3693482"/>
                  <a:ext cx="60927" cy="62498"/>
                </a:xfrm>
                <a:custGeom>
                  <a:avLst/>
                  <a:gdLst/>
                  <a:ahLst/>
                  <a:cxnLst/>
                  <a:rect l="l" t="t" r="r" b="b"/>
                  <a:pathLst>
                    <a:path w="1086" h="1114" extrusionOk="0">
                      <a:moveTo>
                        <a:pt x="0" y="229"/>
                      </a:moveTo>
                      <a:lnTo>
                        <a:pt x="0" y="229"/>
                      </a:lnTo>
                      <a:cubicBezTo>
                        <a:pt x="10" y="277"/>
                        <a:pt x="50" y="317"/>
                        <a:pt x="95" y="335"/>
                      </a:cubicBezTo>
                      <a:lnTo>
                        <a:pt x="95" y="335"/>
                      </a:lnTo>
                      <a:lnTo>
                        <a:pt x="0" y="229"/>
                      </a:lnTo>
                      <a:close/>
                      <a:moveTo>
                        <a:pt x="770" y="1"/>
                      </a:moveTo>
                      <a:cubicBezTo>
                        <a:pt x="694" y="1"/>
                        <a:pt x="647" y="80"/>
                        <a:pt x="601" y="140"/>
                      </a:cubicBezTo>
                      <a:cubicBezTo>
                        <a:pt x="519" y="250"/>
                        <a:pt x="396" y="324"/>
                        <a:pt x="259" y="349"/>
                      </a:cubicBezTo>
                      <a:cubicBezTo>
                        <a:pt x="238" y="352"/>
                        <a:pt x="215" y="354"/>
                        <a:pt x="192" y="354"/>
                      </a:cubicBezTo>
                      <a:cubicBezTo>
                        <a:pt x="162" y="354"/>
                        <a:pt x="132" y="350"/>
                        <a:pt x="103" y="338"/>
                      </a:cubicBezTo>
                      <a:cubicBezTo>
                        <a:pt x="100" y="337"/>
                        <a:pt x="97" y="336"/>
                        <a:pt x="95" y="335"/>
                      </a:cubicBezTo>
                      <a:lnTo>
                        <a:pt x="95" y="335"/>
                      </a:lnTo>
                      <a:lnTo>
                        <a:pt x="789" y="1113"/>
                      </a:lnTo>
                      <a:cubicBezTo>
                        <a:pt x="884" y="871"/>
                        <a:pt x="1086" y="656"/>
                        <a:pt x="1072" y="396"/>
                      </a:cubicBezTo>
                      <a:cubicBezTo>
                        <a:pt x="1065" y="247"/>
                        <a:pt x="976" y="103"/>
                        <a:pt x="847" y="28"/>
                      </a:cubicBezTo>
                      <a:cubicBezTo>
                        <a:pt x="826" y="14"/>
                        <a:pt x="799" y="4"/>
                        <a:pt x="775" y="1"/>
                      </a:cubicBezTo>
                      <a:cubicBezTo>
                        <a:pt x="774" y="1"/>
                        <a:pt x="772" y="1"/>
                        <a:pt x="770" y="1"/>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841;p39">
                  <a:extLst>
                    <a:ext uri="{FF2B5EF4-FFF2-40B4-BE49-F238E27FC236}">
                      <a16:creationId xmlns:a16="http://schemas.microsoft.com/office/drawing/2014/main" id="{40DB6921-CBDA-2C7F-99B0-EF3F2809AC1F}"/>
                    </a:ext>
                  </a:extLst>
                </p:cNvPr>
                <p:cNvSpPr/>
                <p:nvPr/>
              </p:nvSpPr>
              <p:spPr>
                <a:xfrm flipH="1">
                  <a:off x="3131620" y="3693089"/>
                  <a:ext cx="60927" cy="63115"/>
                </a:xfrm>
                <a:custGeom>
                  <a:avLst/>
                  <a:gdLst/>
                  <a:ahLst/>
                  <a:cxnLst/>
                  <a:rect l="l" t="t" r="r" b="b"/>
                  <a:pathLst>
                    <a:path w="1086" h="1125" extrusionOk="0">
                      <a:moveTo>
                        <a:pt x="775" y="0"/>
                      </a:moveTo>
                      <a:cubicBezTo>
                        <a:pt x="737" y="0"/>
                        <a:pt x="704" y="21"/>
                        <a:pt x="676" y="49"/>
                      </a:cubicBezTo>
                      <a:cubicBezTo>
                        <a:pt x="649" y="79"/>
                        <a:pt x="625" y="113"/>
                        <a:pt x="605" y="144"/>
                      </a:cubicBezTo>
                      <a:cubicBezTo>
                        <a:pt x="523" y="249"/>
                        <a:pt x="400" y="325"/>
                        <a:pt x="266" y="349"/>
                      </a:cubicBezTo>
                      <a:cubicBezTo>
                        <a:pt x="243" y="352"/>
                        <a:pt x="222" y="356"/>
                        <a:pt x="198" y="356"/>
                      </a:cubicBezTo>
                      <a:cubicBezTo>
                        <a:pt x="168" y="356"/>
                        <a:pt x="140" y="349"/>
                        <a:pt x="113" y="342"/>
                      </a:cubicBezTo>
                      <a:cubicBezTo>
                        <a:pt x="66" y="322"/>
                        <a:pt x="25" y="284"/>
                        <a:pt x="14" y="233"/>
                      </a:cubicBezTo>
                      <a:cubicBezTo>
                        <a:pt x="14" y="230"/>
                        <a:pt x="12" y="228"/>
                        <a:pt x="10" y="228"/>
                      </a:cubicBezTo>
                      <a:cubicBezTo>
                        <a:pt x="9" y="228"/>
                        <a:pt x="8" y="228"/>
                        <a:pt x="7" y="229"/>
                      </a:cubicBezTo>
                      <a:cubicBezTo>
                        <a:pt x="4" y="229"/>
                        <a:pt x="0" y="233"/>
                        <a:pt x="0" y="236"/>
                      </a:cubicBezTo>
                      <a:cubicBezTo>
                        <a:pt x="11" y="290"/>
                        <a:pt x="58" y="335"/>
                        <a:pt x="110" y="352"/>
                      </a:cubicBezTo>
                      <a:cubicBezTo>
                        <a:pt x="137" y="362"/>
                        <a:pt x="168" y="369"/>
                        <a:pt x="198" y="369"/>
                      </a:cubicBezTo>
                      <a:cubicBezTo>
                        <a:pt x="222" y="369"/>
                        <a:pt x="246" y="366"/>
                        <a:pt x="270" y="362"/>
                      </a:cubicBezTo>
                      <a:cubicBezTo>
                        <a:pt x="406" y="339"/>
                        <a:pt x="529" y="260"/>
                        <a:pt x="614" y="151"/>
                      </a:cubicBezTo>
                      <a:cubicBezTo>
                        <a:pt x="635" y="120"/>
                        <a:pt x="660" y="86"/>
                        <a:pt x="687" y="59"/>
                      </a:cubicBezTo>
                      <a:cubicBezTo>
                        <a:pt x="714" y="35"/>
                        <a:pt x="741" y="14"/>
                        <a:pt x="775" y="14"/>
                      </a:cubicBezTo>
                      <a:lnTo>
                        <a:pt x="782" y="14"/>
                      </a:lnTo>
                      <a:cubicBezTo>
                        <a:pt x="806" y="18"/>
                        <a:pt x="830" y="28"/>
                        <a:pt x="850" y="41"/>
                      </a:cubicBezTo>
                      <a:cubicBezTo>
                        <a:pt x="980" y="113"/>
                        <a:pt x="1065" y="257"/>
                        <a:pt x="1072" y="403"/>
                      </a:cubicBezTo>
                      <a:lnTo>
                        <a:pt x="1072" y="427"/>
                      </a:lnTo>
                      <a:cubicBezTo>
                        <a:pt x="1072" y="550"/>
                        <a:pt x="1024" y="663"/>
                        <a:pt x="967" y="775"/>
                      </a:cubicBezTo>
                      <a:cubicBezTo>
                        <a:pt x="905" y="888"/>
                        <a:pt x="837" y="997"/>
                        <a:pt x="789" y="1117"/>
                      </a:cubicBezTo>
                      <a:cubicBezTo>
                        <a:pt x="786" y="1120"/>
                        <a:pt x="789" y="1124"/>
                        <a:pt x="792" y="1124"/>
                      </a:cubicBezTo>
                      <a:cubicBezTo>
                        <a:pt x="793" y="1125"/>
                        <a:pt x="794" y="1125"/>
                        <a:pt x="795" y="1125"/>
                      </a:cubicBezTo>
                      <a:cubicBezTo>
                        <a:pt x="798" y="1125"/>
                        <a:pt x="800" y="1123"/>
                        <a:pt x="803" y="1120"/>
                      </a:cubicBezTo>
                      <a:cubicBezTo>
                        <a:pt x="847" y="1004"/>
                        <a:pt x="918" y="895"/>
                        <a:pt x="977" y="782"/>
                      </a:cubicBezTo>
                      <a:cubicBezTo>
                        <a:pt x="1038" y="670"/>
                        <a:pt x="1086" y="553"/>
                        <a:pt x="1086" y="427"/>
                      </a:cubicBezTo>
                      <a:lnTo>
                        <a:pt x="1086" y="403"/>
                      </a:lnTo>
                      <a:cubicBezTo>
                        <a:pt x="1079" y="249"/>
                        <a:pt x="991" y="106"/>
                        <a:pt x="857" y="28"/>
                      </a:cubicBezTo>
                      <a:cubicBezTo>
                        <a:pt x="837" y="14"/>
                        <a:pt x="809" y="4"/>
                        <a:pt x="782" y="0"/>
                      </a:cubicBezTo>
                      <a:close/>
                    </a:path>
                  </a:pathLst>
                </a:custGeom>
                <a:solidFill>
                  <a:srgbClr val="C6856D"/>
                </a:solidFill>
                <a:ln w="9525" cap="flat" cmpd="sng">
                  <a:solidFill>
                    <a:srgbClr val="C685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842;p39">
                  <a:extLst>
                    <a:ext uri="{FF2B5EF4-FFF2-40B4-BE49-F238E27FC236}">
                      <a16:creationId xmlns:a16="http://schemas.microsoft.com/office/drawing/2014/main" id="{8ACBA0A4-E6D0-1DB3-C184-99CD2B82640C}"/>
                    </a:ext>
                  </a:extLst>
                </p:cNvPr>
                <p:cNvSpPr/>
                <p:nvPr/>
              </p:nvSpPr>
              <p:spPr>
                <a:xfrm flipH="1">
                  <a:off x="2947167" y="3628968"/>
                  <a:ext cx="27827" cy="82415"/>
                </a:xfrm>
                <a:custGeom>
                  <a:avLst/>
                  <a:gdLst/>
                  <a:ahLst/>
                  <a:cxnLst/>
                  <a:rect l="l" t="t" r="r" b="b"/>
                  <a:pathLst>
                    <a:path w="496" h="1469" extrusionOk="0">
                      <a:moveTo>
                        <a:pt x="35" y="0"/>
                      </a:moveTo>
                      <a:cubicBezTo>
                        <a:pt x="20" y="0"/>
                        <a:pt x="1" y="13"/>
                        <a:pt x="14" y="24"/>
                      </a:cubicBezTo>
                      <a:cubicBezTo>
                        <a:pt x="212" y="188"/>
                        <a:pt x="317" y="427"/>
                        <a:pt x="376" y="672"/>
                      </a:cubicBezTo>
                      <a:cubicBezTo>
                        <a:pt x="407" y="798"/>
                        <a:pt x="427" y="925"/>
                        <a:pt x="440" y="1055"/>
                      </a:cubicBezTo>
                      <a:cubicBezTo>
                        <a:pt x="454" y="1192"/>
                        <a:pt x="458" y="1328"/>
                        <a:pt x="413" y="1458"/>
                      </a:cubicBezTo>
                      <a:cubicBezTo>
                        <a:pt x="410" y="1465"/>
                        <a:pt x="417" y="1469"/>
                        <a:pt x="426" y="1469"/>
                      </a:cubicBezTo>
                      <a:cubicBezTo>
                        <a:pt x="436" y="1469"/>
                        <a:pt x="451" y="1463"/>
                        <a:pt x="454" y="1454"/>
                      </a:cubicBezTo>
                      <a:cubicBezTo>
                        <a:pt x="495" y="1328"/>
                        <a:pt x="495" y="1198"/>
                        <a:pt x="481" y="1069"/>
                      </a:cubicBezTo>
                      <a:cubicBezTo>
                        <a:pt x="468" y="925"/>
                        <a:pt x="448" y="778"/>
                        <a:pt x="410" y="639"/>
                      </a:cubicBezTo>
                      <a:cubicBezTo>
                        <a:pt x="352" y="396"/>
                        <a:pt x="239" y="164"/>
                        <a:pt x="45" y="4"/>
                      </a:cubicBezTo>
                      <a:cubicBezTo>
                        <a:pt x="42" y="1"/>
                        <a:pt x="39" y="0"/>
                        <a:pt x="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843;p39">
                  <a:extLst>
                    <a:ext uri="{FF2B5EF4-FFF2-40B4-BE49-F238E27FC236}">
                      <a16:creationId xmlns:a16="http://schemas.microsoft.com/office/drawing/2014/main" id="{00E4549B-35F6-D919-F7F6-CDCE9EA3F694}"/>
                    </a:ext>
                  </a:extLst>
                </p:cNvPr>
                <p:cNvSpPr/>
                <p:nvPr/>
              </p:nvSpPr>
              <p:spPr>
                <a:xfrm flipH="1">
                  <a:off x="3306260" y="3675923"/>
                  <a:ext cx="25246" cy="67323"/>
                </a:xfrm>
                <a:custGeom>
                  <a:avLst/>
                  <a:gdLst/>
                  <a:ahLst/>
                  <a:cxnLst/>
                  <a:rect l="l" t="t" r="r" b="b"/>
                  <a:pathLst>
                    <a:path w="450" h="1200" extrusionOk="0">
                      <a:moveTo>
                        <a:pt x="37" y="1"/>
                      </a:moveTo>
                      <a:cubicBezTo>
                        <a:pt x="24" y="1"/>
                        <a:pt x="1" y="12"/>
                        <a:pt x="9" y="20"/>
                      </a:cubicBezTo>
                      <a:cubicBezTo>
                        <a:pt x="282" y="341"/>
                        <a:pt x="408" y="774"/>
                        <a:pt x="347" y="1194"/>
                      </a:cubicBezTo>
                      <a:cubicBezTo>
                        <a:pt x="347" y="1198"/>
                        <a:pt x="351" y="1199"/>
                        <a:pt x="357" y="1199"/>
                      </a:cubicBezTo>
                      <a:cubicBezTo>
                        <a:pt x="369" y="1199"/>
                        <a:pt x="386" y="1194"/>
                        <a:pt x="388" y="1187"/>
                      </a:cubicBezTo>
                      <a:cubicBezTo>
                        <a:pt x="449" y="764"/>
                        <a:pt x="323" y="330"/>
                        <a:pt x="44" y="2"/>
                      </a:cubicBezTo>
                      <a:cubicBezTo>
                        <a:pt x="42" y="1"/>
                        <a:pt x="40" y="1"/>
                        <a:pt x="37" y="1"/>
                      </a:cubicBezTo>
                      <a:close/>
                    </a:path>
                  </a:pathLst>
                </a:custGeom>
                <a:solidFill>
                  <a:srgbClr val="F9EC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1844;p39">
                  <a:extLst>
                    <a:ext uri="{FF2B5EF4-FFF2-40B4-BE49-F238E27FC236}">
                      <a16:creationId xmlns:a16="http://schemas.microsoft.com/office/drawing/2014/main" id="{162AB10F-1D83-502E-CD0A-FB8BD6F81449}"/>
                    </a:ext>
                  </a:extLst>
                </p:cNvPr>
                <p:cNvGrpSpPr/>
                <p:nvPr/>
              </p:nvGrpSpPr>
              <p:grpSpPr>
                <a:xfrm rot="3308548" flipH="1">
                  <a:off x="2555977" y="4416296"/>
                  <a:ext cx="126273" cy="143584"/>
                  <a:chOff x="81350" y="1495100"/>
                  <a:chExt cx="272032" cy="295926"/>
                </a:xfrm>
              </p:grpSpPr>
              <p:sp>
                <p:nvSpPr>
                  <p:cNvPr id="219" name="Google Shape;1845;p39">
                    <a:extLst>
                      <a:ext uri="{FF2B5EF4-FFF2-40B4-BE49-F238E27FC236}">
                        <a16:creationId xmlns:a16="http://schemas.microsoft.com/office/drawing/2014/main" id="{1B21D855-D985-F742-F0CA-E8C10FF1B278}"/>
                      </a:ext>
                    </a:extLst>
                  </p:cNvPr>
                  <p:cNvSpPr/>
                  <p:nvPr/>
                </p:nvSpPr>
                <p:spPr>
                  <a:xfrm>
                    <a:off x="93039" y="1518564"/>
                    <a:ext cx="260343" cy="272462"/>
                  </a:xfrm>
                  <a:custGeom>
                    <a:avLst/>
                    <a:gdLst/>
                    <a:ahLst/>
                    <a:cxnLst/>
                    <a:rect l="l" t="t" r="r" b="b"/>
                    <a:pathLst>
                      <a:path w="3029" h="3170" extrusionOk="0">
                        <a:moveTo>
                          <a:pt x="1959" y="1"/>
                        </a:moveTo>
                        <a:cubicBezTo>
                          <a:pt x="1716" y="1"/>
                          <a:pt x="1492" y="349"/>
                          <a:pt x="1390" y="409"/>
                        </a:cubicBezTo>
                        <a:cubicBezTo>
                          <a:pt x="1377" y="416"/>
                          <a:pt x="1362" y="419"/>
                          <a:pt x="1345" y="419"/>
                        </a:cubicBezTo>
                        <a:cubicBezTo>
                          <a:pt x="1245" y="419"/>
                          <a:pt x="1079" y="306"/>
                          <a:pt x="909" y="306"/>
                        </a:cubicBezTo>
                        <a:cubicBezTo>
                          <a:pt x="853" y="306"/>
                          <a:pt x="797" y="319"/>
                          <a:pt x="742" y="351"/>
                        </a:cubicBezTo>
                        <a:cubicBezTo>
                          <a:pt x="496" y="498"/>
                          <a:pt x="591" y="856"/>
                          <a:pt x="523" y="904"/>
                        </a:cubicBezTo>
                        <a:cubicBezTo>
                          <a:pt x="451" y="952"/>
                          <a:pt x="96" y="870"/>
                          <a:pt x="46" y="1396"/>
                        </a:cubicBezTo>
                        <a:cubicBezTo>
                          <a:pt x="1" y="1897"/>
                          <a:pt x="202" y="2689"/>
                          <a:pt x="796" y="2860"/>
                        </a:cubicBezTo>
                        <a:cubicBezTo>
                          <a:pt x="861" y="2877"/>
                          <a:pt x="919" y="2907"/>
                          <a:pt x="967" y="2952"/>
                        </a:cubicBezTo>
                        <a:cubicBezTo>
                          <a:pt x="1063" y="3038"/>
                          <a:pt x="1251" y="3170"/>
                          <a:pt x="1518" y="3170"/>
                        </a:cubicBezTo>
                        <a:cubicBezTo>
                          <a:pt x="1709" y="3170"/>
                          <a:pt x="1941" y="3102"/>
                          <a:pt x="2209" y="2901"/>
                        </a:cubicBezTo>
                        <a:cubicBezTo>
                          <a:pt x="3029" y="2283"/>
                          <a:pt x="2612" y="1822"/>
                          <a:pt x="2619" y="1764"/>
                        </a:cubicBezTo>
                        <a:cubicBezTo>
                          <a:pt x="2622" y="1703"/>
                          <a:pt x="2975" y="1491"/>
                          <a:pt x="2885" y="1191"/>
                        </a:cubicBezTo>
                        <a:cubicBezTo>
                          <a:pt x="2800" y="890"/>
                          <a:pt x="2408" y="917"/>
                          <a:pt x="2397" y="853"/>
                        </a:cubicBezTo>
                        <a:cubicBezTo>
                          <a:pt x="2390" y="791"/>
                          <a:pt x="2612" y="269"/>
                          <a:pt x="2063" y="23"/>
                        </a:cubicBezTo>
                        <a:cubicBezTo>
                          <a:pt x="2028" y="8"/>
                          <a:pt x="1993" y="1"/>
                          <a:pt x="1959" y="1"/>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846;p39">
                    <a:extLst>
                      <a:ext uri="{FF2B5EF4-FFF2-40B4-BE49-F238E27FC236}">
                        <a16:creationId xmlns:a16="http://schemas.microsoft.com/office/drawing/2014/main" id="{D0BB8170-E63C-F8B3-0AA4-FE6488716445}"/>
                      </a:ext>
                    </a:extLst>
                  </p:cNvPr>
                  <p:cNvSpPr/>
                  <p:nvPr/>
                </p:nvSpPr>
                <p:spPr>
                  <a:xfrm>
                    <a:off x="175465" y="1537215"/>
                    <a:ext cx="86122" cy="208085"/>
                  </a:xfrm>
                  <a:custGeom>
                    <a:avLst/>
                    <a:gdLst/>
                    <a:ahLst/>
                    <a:cxnLst/>
                    <a:rect l="l" t="t" r="r" b="b"/>
                    <a:pathLst>
                      <a:path w="1002" h="2421" extrusionOk="0">
                        <a:moveTo>
                          <a:pt x="1001" y="1"/>
                        </a:moveTo>
                        <a:cubicBezTo>
                          <a:pt x="899" y="196"/>
                          <a:pt x="807" y="393"/>
                          <a:pt x="715" y="591"/>
                        </a:cubicBezTo>
                        <a:cubicBezTo>
                          <a:pt x="623" y="790"/>
                          <a:pt x="533" y="987"/>
                          <a:pt x="448" y="1189"/>
                        </a:cubicBezTo>
                        <a:cubicBezTo>
                          <a:pt x="363" y="1390"/>
                          <a:pt x="278" y="1592"/>
                          <a:pt x="202" y="1796"/>
                        </a:cubicBezTo>
                        <a:cubicBezTo>
                          <a:pt x="127" y="2001"/>
                          <a:pt x="42" y="2206"/>
                          <a:pt x="1" y="2421"/>
                        </a:cubicBezTo>
                        <a:cubicBezTo>
                          <a:pt x="29" y="2315"/>
                          <a:pt x="73" y="2216"/>
                          <a:pt x="114" y="2114"/>
                        </a:cubicBezTo>
                        <a:cubicBezTo>
                          <a:pt x="158" y="2014"/>
                          <a:pt x="199" y="1912"/>
                          <a:pt x="243" y="1814"/>
                        </a:cubicBezTo>
                        <a:lnTo>
                          <a:pt x="503" y="1212"/>
                        </a:lnTo>
                        <a:cubicBezTo>
                          <a:pt x="588" y="1011"/>
                          <a:pt x="674" y="810"/>
                          <a:pt x="755" y="609"/>
                        </a:cubicBezTo>
                        <a:cubicBezTo>
                          <a:pt x="837" y="407"/>
                          <a:pt x="923" y="205"/>
                          <a:pt x="1001" y="1"/>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847;p39">
                    <a:extLst>
                      <a:ext uri="{FF2B5EF4-FFF2-40B4-BE49-F238E27FC236}">
                        <a16:creationId xmlns:a16="http://schemas.microsoft.com/office/drawing/2014/main" id="{966B502B-CE1B-21E8-1633-0F93187CADAC}"/>
                      </a:ext>
                    </a:extLst>
                  </p:cNvPr>
                  <p:cNvSpPr/>
                  <p:nvPr/>
                </p:nvSpPr>
                <p:spPr>
                  <a:xfrm>
                    <a:off x="141515" y="1656342"/>
                    <a:ext cx="128839" cy="69362"/>
                  </a:xfrm>
                  <a:custGeom>
                    <a:avLst/>
                    <a:gdLst/>
                    <a:ahLst/>
                    <a:cxnLst/>
                    <a:rect l="l" t="t" r="r" b="b"/>
                    <a:pathLst>
                      <a:path w="1499" h="807" extrusionOk="0">
                        <a:moveTo>
                          <a:pt x="0" y="1"/>
                        </a:moveTo>
                        <a:cubicBezTo>
                          <a:pt x="72" y="137"/>
                          <a:pt x="144" y="270"/>
                          <a:pt x="219" y="400"/>
                        </a:cubicBezTo>
                        <a:cubicBezTo>
                          <a:pt x="294" y="533"/>
                          <a:pt x="372" y="663"/>
                          <a:pt x="451" y="792"/>
                        </a:cubicBezTo>
                        <a:lnTo>
                          <a:pt x="457" y="806"/>
                        </a:lnTo>
                        <a:lnTo>
                          <a:pt x="475" y="806"/>
                        </a:lnTo>
                        <a:cubicBezTo>
                          <a:pt x="645" y="796"/>
                          <a:pt x="816" y="782"/>
                          <a:pt x="987" y="768"/>
                        </a:cubicBezTo>
                        <a:lnTo>
                          <a:pt x="1243" y="745"/>
                        </a:lnTo>
                        <a:cubicBezTo>
                          <a:pt x="1328" y="735"/>
                          <a:pt x="1413" y="724"/>
                          <a:pt x="1499" y="721"/>
                        </a:cubicBezTo>
                        <a:cubicBezTo>
                          <a:pt x="1451" y="715"/>
                          <a:pt x="1402" y="714"/>
                          <a:pt x="1354" y="714"/>
                        </a:cubicBezTo>
                        <a:cubicBezTo>
                          <a:pt x="1317" y="714"/>
                          <a:pt x="1280" y="714"/>
                          <a:pt x="1243" y="714"/>
                        </a:cubicBezTo>
                        <a:lnTo>
                          <a:pt x="983" y="721"/>
                        </a:lnTo>
                        <a:cubicBezTo>
                          <a:pt x="819" y="724"/>
                          <a:pt x="654" y="734"/>
                          <a:pt x="489" y="747"/>
                        </a:cubicBezTo>
                        <a:lnTo>
                          <a:pt x="489" y="747"/>
                        </a:lnTo>
                        <a:cubicBezTo>
                          <a:pt x="414" y="622"/>
                          <a:pt x="338" y="497"/>
                          <a:pt x="256" y="379"/>
                        </a:cubicBezTo>
                        <a:cubicBezTo>
                          <a:pt x="174" y="250"/>
                          <a:pt x="89" y="127"/>
                          <a:pt x="0" y="1"/>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848;p39">
                    <a:extLst>
                      <a:ext uri="{FF2B5EF4-FFF2-40B4-BE49-F238E27FC236}">
                        <a16:creationId xmlns:a16="http://schemas.microsoft.com/office/drawing/2014/main" id="{A240C227-54D6-E2EC-B00C-986C961A9EB4}"/>
                      </a:ext>
                    </a:extLst>
                  </p:cNvPr>
                  <p:cNvSpPr/>
                  <p:nvPr/>
                </p:nvSpPr>
                <p:spPr>
                  <a:xfrm>
                    <a:off x="185779" y="1581823"/>
                    <a:ext cx="101335" cy="67557"/>
                  </a:xfrm>
                  <a:custGeom>
                    <a:avLst/>
                    <a:gdLst/>
                    <a:ahLst/>
                    <a:cxnLst/>
                    <a:rect l="l" t="t" r="r" b="b"/>
                    <a:pathLst>
                      <a:path w="1179" h="786" extrusionOk="0">
                        <a:moveTo>
                          <a:pt x="1" y="0"/>
                        </a:moveTo>
                        <a:lnTo>
                          <a:pt x="1" y="0"/>
                        </a:lnTo>
                        <a:cubicBezTo>
                          <a:pt x="45" y="130"/>
                          <a:pt x="93" y="260"/>
                          <a:pt x="144" y="386"/>
                        </a:cubicBezTo>
                        <a:cubicBezTo>
                          <a:pt x="191" y="512"/>
                          <a:pt x="246" y="639"/>
                          <a:pt x="298" y="762"/>
                        </a:cubicBezTo>
                        <a:lnTo>
                          <a:pt x="308" y="786"/>
                        </a:lnTo>
                        <a:lnTo>
                          <a:pt x="335" y="779"/>
                        </a:lnTo>
                        <a:cubicBezTo>
                          <a:pt x="475" y="734"/>
                          <a:pt x="618" y="687"/>
                          <a:pt x="758" y="639"/>
                        </a:cubicBezTo>
                        <a:lnTo>
                          <a:pt x="970" y="561"/>
                        </a:lnTo>
                        <a:cubicBezTo>
                          <a:pt x="1039" y="533"/>
                          <a:pt x="1110" y="506"/>
                          <a:pt x="1179" y="475"/>
                        </a:cubicBezTo>
                        <a:lnTo>
                          <a:pt x="1179" y="475"/>
                        </a:lnTo>
                        <a:lnTo>
                          <a:pt x="960" y="533"/>
                        </a:lnTo>
                        <a:lnTo>
                          <a:pt x="744" y="591"/>
                        </a:lnTo>
                        <a:cubicBezTo>
                          <a:pt x="609" y="630"/>
                          <a:pt x="474" y="671"/>
                          <a:pt x="343" y="716"/>
                        </a:cubicBezTo>
                        <a:lnTo>
                          <a:pt x="343" y="716"/>
                        </a:lnTo>
                        <a:cubicBezTo>
                          <a:pt x="292" y="600"/>
                          <a:pt x="240" y="482"/>
                          <a:pt x="185" y="369"/>
                        </a:cubicBezTo>
                        <a:cubicBezTo>
                          <a:pt x="127" y="243"/>
                          <a:pt x="65" y="123"/>
                          <a:pt x="1" y="0"/>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849;p39">
                    <a:extLst>
                      <a:ext uri="{FF2B5EF4-FFF2-40B4-BE49-F238E27FC236}">
                        <a16:creationId xmlns:a16="http://schemas.microsoft.com/office/drawing/2014/main" id="{9AAAE1D3-294B-BF69-BCD3-3C7737A5BB65}"/>
                      </a:ext>
                    </a:extLst>
                  </p:cNvPr>
                  <p:cNvSpPr/>
                  <p:nvPr/>
                </p:nvSpPr>
                <p:spPr>
                  <a:xfrm>
                    <a:off x="81350" y="1495100"/>
                    <a:ext cx="260343" cy="272633"/>
                  </a:xfrm>
                  <a:custGeom>
                    <a:avLst/>
                    <a:gdLst/>
                    <a:ahLst/>
                    <a:cxnLst/>
                    <a:rect l="l" t="t" r="r" b="b"/>
                    <a:pathLst>
                      <a:path w="3029" h="3172" extrusionOk="0">
                        <a:moveTo>
                          <a:pt x="1960" y="1"/>
                        </a:moveTo>
                        <a:cubicBezTo>
                          <a:pt x="1717" y="1"/>
                          <a:pt x="1491" y="352"/>
                          <a:pt x="1390" y="409"/>
                        </a:cubicBezTo>
                        <a:cubicBezTo>
                          <a:pt x="1377" y="416"/>
                          <a:pt x="1362" y="419"/>
                          <a:pt x="1346" y="419"/>
                        </a:cubicBezTo>
                        <a:cubicBezTo>
                          <a:pt x="1245" y="419"/>
                          <a:pt x="1079" y="306"/>
                          <a:pt x="910" y="306"/>
                        </a:cubicBezTo>
                        <a:cubicBezTo>
                          <a:pt x="854" y="306"/>
                          <a:pt x="798" y="318"/>
                          <a:pt x="744" y="351"/>
                        </a:cubicBezTo>
                        <a:cubicBezTo>
                          <a:pt x="495" y="497"/>
                          <a:pt x="591" y="859"/>
                          <a:pt x="522" y="904"/>
                        </a:cubicBezTo>
                        <a:cubicBezTo>
                          <a:pt x="451" y="952"/>
                          <a:pt x="96" y="873"/>
                          <a:pt x="48" y="1398"/>
                        </a:cubicBezTo>
                        <a:cubicBezTo>
                          <a:pt x="1" y="1897"/>
                          <a:pt x="205" y="2693"/>
                          <a:pt x="796" y="2860"/>
                        </a:cubicBezTo>
                        <a:cubicBezTo>
                          <a:pt x="861" y="2877"/>
                          <a:pt x="919" y="2907"/>
                          <a:pt x="966" y="2952"/>
                        </a:cubicBezTo>
                        <a:cubicBezTo>
                          <a:pt x="1062" y="3039"/>
                          <a:pt x="1251" y="3172"/>
                          <a:pt x="1518" y="3172"/>
                        </a:cubicBezTo>
                        <a:cubicBezTo>
                          <a:pt x="1710" y="3172"/>
                          <a:pt x="1942" y="3103"/>
                          <a:pt x="2209" y="2901"/>
                        </a:cubicBezTo>
                        <a:cubicBezTo>
                          <a:pt x="3029" y="2283"/>
                          <a:pt x="2615" y="1822"/>
                          <a:pt x="2619" y="1764"/>
                        </a:cubicBezTo>
                        <a:cubicBezTo>
                          <a:pt x="2622" y="1706"/>
                          <a:pt x="2974" y="1491"/>
                          <a:pt x="2888" y="1190"/>
                        </a:cubicBezTo>
                        <a:cubicBezTo>
                          <a:pt x="2799" y="890"/>
                          <a:pt x="2407" y="917"/>
                          <a:pt x="2397" y="856"/>
                        </a:cubicBezTo>
                        <a:cubicBezTo>
                          <a:pt x="2390" y="791"/>
                          <a:pt x="2612" y="269"/>
                          <a:pt x="2062" y="23"/>
                        </a:cubicBezTo>
                        <a:cubicBezTo>
                          <a:pt x="2028" y="7"/>
                          <a:pt x="1993" y="1"/>
                          <a:pt x="1960"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850;p39">
                    <a:extLst>
                      <a:ext uri="{FF2B5EF4-FFF2-40B4-BE49-F238E27FC236}">
                        <a16:creationId xmlns:a16="http://schemas.microsoft.com/office/drawing/2014/main" id="{B9C2F9B0-0745-D0B3-555B-36A7CB30E964}"/>
                      </a:ext>
                    </a:extLst>
                  </p:cNvPr>
                  <p:cNvSpPr/>
                  <p:nvPr/>
                </p:nvSpPr>
                <p:spPr>
                  <a:xfrm>
                    <a:off x="163776" y="1513751"/>
                    <a:ext cx="86036" cy="208085"/>
                  </a:xfrm>
                  <a:custGeom>
                    <a:avLst/>
                    <a:gdLst/>
                    <a:ahLst/>
                    <a:cxnLst/>
                    <a:rect l="l" t="t" r="r" b="b"/>
                    <a:pathLst>
                      <a:path w="1001" h="2421" extrusionOk="0">
                        <a:moveTo>
                          <a:pt x="1000" y="1"/>
                        </a:moveTo>
                        <a:lnTo>
                          <a:pt x="1000" y="1"/>
                        </a:lnTo>
                        <a:cubicBezTo>
                          <a:pt x="898" y="195"/>
                          <a:pt x="806" y="393"/>
                          <a:pt x="714" y="592"/>
                        </a:cubicBezTo>
                        <a:cubicBezTo>
                          <a:pt x="622" y="789"/>
                          <a:pt x="533" y="990"/>
                          <a:pt x="447" y="1189"/>
                        </a:cubicBezTo>
                        <a:cubicBezTo>
                          <a:pt x="362" y="1390"/>
                          <a:pt x="277" y="1591"/>
                          <a:pt x="202" y="1796"/>
                        </a:cubicBezTo>
                        <a:cubicBezTo>
                          <a:pt x="127" y="2001"/>
                          <a:pt x="42" y="2205"/>
                          <a:pt x="1" y="2421"/>
                        </a:cubicBezTo>
                        <a:cubicBezTo>
                          <a:pt x="28" y="2315"/>
                          <a:pt x="75" y="2216"/>
                          <a:pt x="116" y="2117"/>
                        </a:cubicBezTo>
                        <a:cubicBezTo>
                          <a:pt x="157" y="2015"/>
                          <a:pt x="198" y="1915"/>
                          <a:pt x="243" y="1813"/>
                        </a:cubicBezTo>
                        <a:lnTo>
                          <a:pt x="502" y="1213"/>
                        </a:lnTo>
                        <a:cubicBezTo>
                          <a:pt x="588" y="1011"/>
                          <a:pt x="673" y="813"/>
                          <a:pt x="755" y="608"/>
                        </a:cubicBezTo>
                        <a:cubicBezTo>
                          <a:pt x="841" y="407"/>
                          <a:pt x="923" y="206"/>
                          <a:pt x="1000"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851;p39">
                    <a:extLst>
                      <a:ext uri="{FF2B5EF4-FFF2-40B4-BE49-F238E27FC236}">
                        <a16:creationId xmlns:a16="http://schemas.microsoft.com/office/drawing/2014/main" id="{D7014673-5CA4-24F5-2F90-CAB4BD93C717}"/>
                      </a:ext>
                    </a:extLst>
                  </p:cNvPr>
                  <p:cNvSpPr/>
                  <p:nvPr/>
                </p:nvSpPr>
                <p:spPr>
                  <a:xfrm>
                    <a:off x="129998" y="1633221"/>
                    <a:ext cx="128581" cy="69276"/>
                  </a:xfrm>
                  <a:custGeom>
                    <a:avLst/>
                    <a:gdLst/>
                    <a:ahLst/>
                    <a:cxnLst/>
                    <a:rect l="l" t="t" r="r" b="b"/>
                    <a:pathLst>
                      <a:path w="1496" h="806" extrusionOk="0">
                        <a:moveTo>
                          <a:pt x="1" y="0"/>
                        </a:moveTo>
                        <a:lnTo>
                          <a:pt x="1" y="0"/>
                        </a:lnTo>
                        <a:cubicBezTo>
                          <a:pt x="70" y="133"/>
                          <a:pt x="141" y="267"/>
                          <a:pt x="216" y="399"/>
                        </a:cubicBezTo>
                        <a:cubicBezTo>
                          <a:pt x="292" y="529"/>
                          <a:pt x="369" y="659"/>
                          <a:pt x="448" y="788"/>
                        </a:cubicBezTo>
                        <a:lnTo>
                          <a:pt x="455" y="806"/>
                        </a:lnTo>
                        <a:lnTo>
                          <a:pt x="476" y="802"/>
                        </a:lnTo>
                        <a:cubicBezTo>
                          <a:pt x="646" y="792"/>
                          <a:pt x="813" y="779"/>
                          <a:pt x="984" y="765"/>
                        </a:cubicBezTo>
                        <a:lnTo>
                          <a:pt x="1240" y="741"/>
                        </a:lnTo>
                        <a:cubicBezTo>
                          <a:pt x="1325" y="734"/>
                          <a:pt x="1411" y="720"/>
                          <a:pt x="1496" y="717"/>
                        </a:cubicBezTo>
                        <a:cubicBezTo>
                          <a:pt x="1451" y="712"/>
                          <a:pt x="1405" y="711"/>
                          <a:pt x="1360" y="711"/>
                        </a:cubicBezTo>
                        <a:cubicBezTo>
                          <a:pt x="1342" y="711"/>
                          <a:pt x="1324" y="711"/>
                          <a:pt x="1306" y="711"/>
                        </a:cubicBezTo>
                        <a:cubicBezTo>
                          <a:pt x="1284" y="711"/>
                          <a:pt x="1262" y="711"/>
                          <a:pt x="1240" y="710"/>
                        </a:cubicBezTo>
                        <a:lnTo>
                          <a:pt x="984" y="717"/>
                        </a:lnTo>
                        <a:cubicBezTo>
                          <a:pt x="815" y="724"/>
                          <a:pt x="653" y="733"/>
                          <a:pt x="487" y="743"/>
                        </a:cubicBezTo>
                        <a:lnTo>
                          <a:pt x="487" y="743"/>
                        </a:lnTo>
                        <a:cubicBezTo>
                          <a:pt x="412" y="618"/>
                          <a:pt x="336" y="497"/>
                          <a:pt x="254" y="376"/>
                        </a:cubicBezTo>
                        <a:cubicBezTo>
                          <a:pt x="172" y="249"/>
                          <a:pt x="87" y="123"/>
                          <a:pt x="1"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852;p39">
                    <a:extLst>
                      <a:ext uri="{FF2B5EF4-FFF2-40B4-BE49-F238E27FC236}">
                        <a16:creationId xmlns:a16="http://schemas.microsoft.com/office/drawing/2014/main" id="{2B84907E-4BF5-DA4E-1B11-FF7912B7B9FE}"/>
                      </a:ext>
                    </a:extLst>
                  </p:cNvPr>
                  <p:cNvSpPr/>
                  <p:nvPr/>
                </p:nvSpPr>
                <p:spPr>
                  <a:xfrm>
                    <a:off x="174004" y="1558617"/>
                    <a:ext cx="101335" cy="67643"/>
                  </a:xfrm>
                  <a:custGeom>
                    <a:avLst/>
                    <a:gdLst/>
                    <a:ahLst/>
                    <a:cxnLst/>
                    <a:rect l="l" t="t" r="r" b="b"/>
                    <a:pathLst>
                      <a:path w="1179" h="787" extrusionOk="0">
                        <a:moveTo>
                          <a:pt x="1" y="1"/>
                        </a:moveTo>
                        <a:cubicBezTo>
                          <a:pt x="46" y="131"/>
                          <a:pt x="93" y="257"/>
                          <a:pt x="144" y="383"/>
                        </a:cubicBezTo>
                        <a:cubicBezTo>
                          <a:pt x="192" y="509"/>
                          <a:pt x="247" y="636"/>
                          <a:pt x="298" y="762"/>
                        </a:cubicBezTo>
                        <a:lnTo>
                          <a:pt x="308" y="786"/>
                        </a:lnTo>
                        <a:lnTo>
                          <a:pt x="336" y="776"/>
                        </a:lnTo>
                        <a:cubicBezTo>
                          <a:pt x="476" y="731"/>
                          <a:pt x="619" y="687"/>
                          <a:pt x="759" y="636"/>
                        </a:cubicBezTo>
                        <a:lnTo>
                          <a:pt x="971" y="557"/>
                        </a:lnTo>
                        <a:cubicBezTo>
                          <a:pt x="1039" y="530"/>
                          <a:pt x="1111" y="506"/>
                          <a:pt x="1179" y="472"/>
                        </a:cubicBezTo>
                        <a:lnTo>
                          <a:pt x="1179" y="472"/>
                        </a:lnTo>
                        <a:lnTo>
                          <a:pt x="960" y="530"/>
                        </a:lnTo>
                        <a:lnTo>
                          <a:pt x="745" y="591"/>
                        </a:lnTo>
                        <a:cubicBezTo>
                          <a:pt x="610" y="630"/>
                          <a:pt x="475" y="672"/>
                          <a:pt x="342" y="713"/>
                        </a:cubicBezTo>
                        <a:lnTo>
                          <a:pt x="342" y="713"/>
                        </a:lnTo>
                        <a:cubicBezTo>
                          <a:pt x="291" y="596"/>
                          <a:pt x="239" y="481"/>
                          <a:pt x="185" y="366"/>
                        </a:cubicBezTo>
                        <a:cubicBezTo>
                          <a:pt x="128" y="243"/>
                          <a:pt x="66" y="120"/>
                          <a:pt x="1"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1853;p39">
                  <a:extLst>
                    <a:ext uri="{FF2B5EF4-FFF2-40B4-BE49-F238E27FC236}">
                      <a16:creationId xmlns:a16="http://schemas.microsoft.com/office/drawing/2014/main" id="{7AFB0B56-9D9A-2281-1D53-DB272D0A0D09}"/>
                    </a:ext>
                  </a:extLst>
                </p:cNvPr>
                <p:cNvGrpSpPr/>
                <p:nvPr/>
              </p:nvGrpSpPr>
              <p:grpSpPr>
                <a:xfrm flipH="1">
                  <a:off x="1969569" y="4108306"/>
                  <a:ext cx="934297" cy="644626"/>
                  <a:chOff x="1753081" y="1351125"/>
                  <a:chExt cx="1004513" cy="693072"/>
                </a:xfrm>
              </p:grpSpPr>
              <p:sp>
                <p:nvSpPr>
                  <p:cNvPr id="210" name="Google Shape;1854;p39">
                    <a:extLst>
                      <a:ext uri="{FF2B5EF4-FFF2-40B4-BE49-F238E27FC236}">
                        <a16:creationId xmlns:a16="http://schemas.microsoft.com/office/drawing/2014/main" id="{720272CA-3CD6-A11E-91B6-E2FC59585ACE}"/>
                      </a:ext>
                    </a:extLst>
                  </p:cNvPr>
                  <p:cNvSpPr/>
                  <p:nvPr/>
                </p:nvSpPr>
                <p:spPr>
                  <a:xfrm>
                    <a:off x="1830857" y="1351125"/>
                    <a:ext cx="594466" cy="685373"/>
                  </a:xfrm>
                  <a:custGeom>
                    <a:avLst/>
                    <a:gdLst/>
                    <a:ahLst/>
                    <a:cxnLst/>
                    <a:rect l="l" t="t" r="r" b="b"/>
                    <a:pathLst>
                      <a:path w="5251" h="6054" extrusionOk="0">
                        <a:moveTo>
                          <a:pt x="3304" y="1"/>
                        </a:moveTo>
                        <a:cubicBezTo>
                          <a:pt x="2361" y="1"/>
                          <a:pt x="0" y="2712"/>
                          <a:pt x="547" y="5458"/>
                        </a:cubicBezTo>
                        <a:cubicBezTo>
                          <a:pt x="629" y="5875"/>
                          <a:pt x="798" y="6053"/>
                          <a:pt x="1019" y="6053"/>
                        </a:cubicBezTo>
                        <a:cubicBezTo>
                          <a:pt x="2285" y="6053"/>
                          <a:pt x="5250" y="225"/>
                          <a:pt x="3356" y="4"/>
                        </a:cubicBezTo>
                        <a:cubicBezTo>
                          <a:pt x="3339" y="2"/>
                          <a:pt x="3322" y="1"/>
                          <a:pt x="3304"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855;p39">
                    <a:extLst>
                      <a:ext uri="{FF2B5EF4-FFF2-40B4-BE49-F238E27FC236}">
                        <a16:creationId xmlns:a16="http://schemas.microsoft.com/office/drawing/2014/main" id="{C6E28E3E-7706-287D-904D-1DC17C812D45}"/>
                      </a:ext>
                    </a:extLst>
                  </p:cNvPr>
                  <p:cNvSpPr/>
                  <p:nvPr/>
                </p:nvSpPr>
                <p:spPr>
                  <a:xfrm>
                    <a:off x="1923576" y="1372748"/>
                    <a:ext cx="300006" cy="579748"/>
                  </a:xfrm>
                  <a:custGeom>
                    <a:avLst/>
                    <a:gdLst/>
                    <a:ahLst/>
                    <a:cxnLst/>
                    <a:rect l="l" t="t" r="r" b="b"/>
                    <a:pathLst>
                      <a:path w="2650" h="5121" extrusionOk="0">
                        <a:moveTo>
                          <a:pt x="2649" y="1407"/>
                        </a:moveTo>
                        <a:cubicBezTo>
                          <a:pt x="2648" y="1407"/>
                          <a:pt x="2646" y="1407"/>
                          <a:pt x="2644" y="1408"/>
                        </a:cubicBezTo>
                        <a:lnTo>
                          <a:pt x="2644" y="1408"/>
                        </a:lnTo>
                        <a:cubicBezTo>
                          <a:pt x="2646" y="1407"/>
                          <a:pt x="2648" y="1407"/>
                          <a:pt x="2649" y="1407"/>
                        </a:cubicBezTo>
                        <a:close/>
                        <a:moveTo>
                          <a:pt x="2530" y="0"/>
                        </a:moveTo>
                        <a:cubicBezTo>
                          <a:pt x="2260" y="397"/>
                          <a:pt x="2052" y="827"/>
                          <a:pt x="1827" y="1246"/>
                        </a:cubicBezTo>
                        <a:cubicBezTo>
                          <a:pt x="1605" y="1667"/>
                          <a:pt x="1394" y="2093"/>
                          <a:pt x="1185" y="2519"/>
                        </a:cubicBezTo>
                        <a:cubicBezTo>
                          <a:pt x="1182" y="2527"/>
                          <a:pt x="1178" y="2530"/>
                          <a:pt x="1178" y="2533"/>
                        </a:cubicBezTo>
                        <a:cubicBezTo>
                          <a:pt x="1141" y="2318"/>
                          <a:pt x="1107" y="2100"/>
                          <a:pt x="1063" y="1884"/>
                        </a:cubicBezTo>
                        <a:cubicBezTo>
                          <a:pt x="1008" y="1598"/>
                          <a:pt x="949" y="1314"/>
                          <a:pt x="881" y="1032"/>
                        </a:cubicBezTo>
                        <a:lnTo>
                          <a:pt x="881" y="1032"/>
                        </a:lnTo>
                        <a:cubicBezTo>
                          <a:pt x="899" y="1322"/>
                          <a:pt x="929" y="1612"/>
                          <a:pt x="963" y="1902"/>
                        </a:cubicBezTo>
                        <a:cubicBezTo>
                          <a:pt x="994" y="2182"/>
                          <a:pt x="1035" y="2465"/>
                          <a:pt x="1076" y="2745"/>
                        </a:cubicBezTo>
                        <a:cubicBezTo>
                          <a:pt x="970" y="2967"/>
                          <a:pt x="864" y="3192"/>
                          <a:pt x="759" y="3417"/>
                        </a:cubicBezTo>
                        <a:cubicBezTo>
                          <a:pt x="598" y="2970"/>
                          <a:pt x="428" y="2527"/>
                          <a:pt x="223" y="2093"/>
                        </a:cubicBezTo>
                        <a:lnTo>
                          <a:pt x="223" y="2093"/>
                        </a:lnTo>
                        <a:cubicBezTo>
                          <a:pt x="346" y="2601"/>
                          <a:pt x="506" y="3096"/>
                          <a:pt x="677" y="3592"/>
                        </a:cubicBezTo>
                        <a:cubicBezTo>
                          <a:pt x="642" y="3666"/>
                          <a:pt x="609" y="3738"/>
                          <a:pt x="574" y="3813"/>
                        </a:cubicBezTo>
                        <a:lnTo>
                          <a:pt x="281" y="4465"/>
                        </a:lnTo>
                        <a:cubicBezTo>
                          <a:pt x="188" y="4684"/>
                          <a:pt x="89" y="4903"/>
                          <a:pt x="1" y="5121"/>
                        </a:cubicBezTo>
                        <a:cubicBezTo>
                          <a:pt x="120" y="4916"/>
                          <a:pt x="229" y="4704"/>
                          <a:pt x="342" y="4493"/>
                        </a:cubicBezTo>
                        <a:lnTo>
                          <a:pt x="670" y="3858"/>
                        </a:lnTo>
                        <a:cubicBezTo>
                          <a:pt x="707" y="3786"/>
                          <a:pt x="745" y="3711"/>
                          <a:pt x="779" y="3639"/>
                        </a:cubicBezTo>
                        <a:cubicBezTo>
                          <a:pt x="1028" y="3516"/>
                          <a:pt x="1277" y="3390"/>
                          <a:pt x="1520" y="3260"/>
                        </a:cubicBezTo>
                        <a:cubicBezTo>
                          <a:pt x="1643" y="3195"/>
                          <a:pt x="1765" y="3127"/>
                          <a:pt x="1885" y="3059"/>
                        </a:cubicBezTo>
                        <a:cubicBezTo>
                          <a:pt x="2005" y="2987"/>
                          <a:pt x="2124" y="2922"/>
                          <a:pt x="2240" y="2847"/>
                        </a:cubicBezTo>
                        <a:lnTo>
                          <a:pt x="2240" y="2847"/>
                        </a:lnTo>
                        <a:cubicBezTo>
                          <a:pt x="2107" y="2895"/>
                          <a:pt x="1981" y="2950"/>
                          <a:pt x="1847" y="3001"/>
                        </a:cubicBezTo>
                        <a:cubicBezTo>
                          <a:pt x="1721" y="3055"/>
                          <a:pt x="1592" y="3110"/>
                          <a:pt x="1465" y="3168"/>
                        </a:cubicBezTo>
                        <a:cubicBezTo>
                          <a:pt x="1267" y="3253"/>
                          <a:pt x="1076" y="3346"/>
                          <a:pt x="881" y="3438"/>
                        </a:cubicBezTo>
                        <a:cubicBezTo>
                          <a:pt x="987" y="3226"/>
                          <a:pt x="1096" y="3011"/>
                          <a:pt x="1203" y="2796"/>
                        </a:cubicBezTo>
                        <a:lnTo>
                          <a:pt x="1912" y="2089"/>
                        </a:lnTo>
                        <a:cubicBezTo>
                          <a:pt x="2028" y="1970"/>
                          <a:pt x="2148" y="1851"/>
                          <a:pt x="2271" y="1735"/>
                        </a:cubicBezTo>
                        <a:cubicBezTo>
                          <a:pt x="2329" y="1676"/>
                          <a:pt x="2391" y="1615"/>
                          <a:pt x="2452" y="1557"/>
                        </a:cubicBezTo>
                        <a:cubicBezTo>
                          <a:pt x="2482" y="1530"/>
                          <a:pt x="2513" y="1499"/>
                          <a:pt x="2544" y="1475"/>
                        </a:cubicBezTo>
                        <a:cubicBezTo>
                          <a:pt x="2577" y="1449"/>
                          <a:pt x="2603" y="1416"/>
                          <a:pt x="2644" y="1408"/>
                        </a:cubicBezTo>
                        <a:lnTo>
                          <a:pt x="2644" y="1408"/>
                        </a:lnTo>
                        <a:cubicBezTo>
                          <a:pt x="2561" y="1423"/>
                          <a:pt x="2495" y="1483"/>
                          <a:pt x="2424" y="1526"/>
                        </a:cubicBezTo>
                        <a:cubicBezTo>
                          <a:pt x="2356" y="1577"/>
                          <a:pt x="2288" y="1629"/>
                          <a:pt x="2223" y="1680"/>
                        </a:cubicBezTo>
                        <a:cubicBezTo>
                          <a:pt x="2093" y="1789"/>
                          <a:pt x="1964" y="1898"/>
                          <a:pt x="1838" y="2011"/>
                        </a:cubicBezTo>
                        <a:cubicBezTo>
                          <a:pt x="1680" y="2151"/>
                          <a:pt x="1526" y="2291"/>
                          <a:pt x="1376" y="2437"/>
                        </a:cubicBezTo>
                        <a:cubicBezTo>
                          <a:pt x="1561" y="2056"/>
                          <a:pt x="1742" y="1676"/>
                          <a:pt x="1919" y="1290"/>
                        </a:cubicBezTo>
                        <a:lnTo>
                          <a:pt x="2223" y="646"/>
                        </a:lnTo>
                        <a:cubicBezTo>
                          <a:pt x="2322" y="430"/>
                          <a:pt x="2414" y="208"/>
                          <a:pt x="2530"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856;p39">
                    <a:extLst>
                      <a:ext uri="{FF2B5EF4-FFF2-40B4-BE49-F238E27FC236}">
                        <a16:creationId xmlns:a16="http://schemas.microsoft.com/office/drawing/2014/main" id="{B2874726-519E-C7C7-098A-03F9D9F1FD19}"/>
                      </a:ext>
                    </a:extLst>
                  </p:cNvPr>
                  <p:cNvSpPr/>
                  <p:nvPr/>
                </p:nvSpPr>
                <p:spPr>
                  <a:xfrm>
                    <a:off x="1919727" y="1439882"/>
                    <a:ext cx="837867" cy="604315"/>
                  </a:xfrm>
                  <a:custGeom>
                    <a:avLst/>
                    <a:gdLst/>
                    <a:ahLst/>
                    <a:cxnLst/>
                    <a:rect l="l" t="t" r="r" b="b"/>
                    <a:pathLst>
                      <a:path w="7401" h="5338" extrusionOk="0">
                        <a:moveTo>
                          <a:pt x="6147" y="0"/>
                        </a:moveTo>
                        <a:cubicBezTo>
                          <a:pt x="6107" y="0"/>
                          <a:pt x="6061" y="5"/>
                          <a:pt x="6009" y="15"/>
                        </a:cubicBezTo>
                        <a:cubicBezTo>
                          <a:pt x="4339" y="336"/>
                          <a:pt x="62" y="5207"/>
                          <a:pt x="0" y="5235"/>
                        </a:cubicBezTo>
                        <a:lnTo>
                          <a:pt x="131" y="5337"/>
                        </a:lnTo>
                        <a:cubicBezTo>
                          <a:pt x="3150" y="4662"/>
                          <a:pt x="7400" y="0"/>
                          <a:pt x="6147" y="0"/>
                        </a:cubicBezTo>
                        <a:close/>
                      </a:path>
                    </a:pathLst>
                  </a:custGeom>
                  <a:solidFill>
                    <a:srgbClr val="605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857;p39">
                    <a:extLst>
                      <a:ext uri="{FF2B5EF4-FFF2-40B4-BE49-F238E27FC236}">
                        <a16:creationId xmlns:a16="http://schemas.microsoft.com/office/drawing/2014/main" id="{13FFD024-B4F0-5365-FD17-C84AFBAF913E}"/>
                      </a:ext>
                    </a:extLst>
                  </p:cNvPr>
                  <p:cNvSpPr/>
                  <p:nvPr/>
                </p:nvSpPr>
                <p:spPr>
                  <a:xfrm>
                    <a:off x="1980860" y="1462411"/>
                    <a:ext cx="629900" cy="547710"/>
                  </a:xfrm>
                  <a:custGeom>
                    <a:avLst/>
                    <a:gdLst/>
                    <a:ahLst/>
                    <a:cxnLst/>
                    <a:rect l="l" t="t" r="r" b="b"/>
                    <a:pathLst>
                      <a:path w="5564" h="4838" extrusionOk="0">
                        <a:moveTo>
                          <a:pt x="5564" y="0"/>
                        </a:moveTo>
                        <a:lnTo>
                          <a:pt x="5564" y="0"/>
                        </a:lnTo>
                        <a:cubicBezTo>
                          <a:pt x="5325" y="191"/>
                          <a:pt x="5086" y="386"/>
                          <a:pt x="4847" y="580"/>
                        </a:cubicBezTo>
                        <a:lnTo>
                          <a:pt x="4270" y="1062"/>
                        </a:lnTo>
                        <a:cubicBezTo>
                          <a:pt x="4277" y="993"/>
                          <a:pt x="4277" y="925"/>
                          <a:pt x="4277" y="857"/>
                        </a:cubicBezTo>
                        <a:cubicBezTo>
                          <a:pt x="4277" y="765"/>
                          <a:pt x="4274" y="670"/>
                          <a:pt x="4256" y="574"/>
                        </a:cubicBezTo>
                        <a:cubicBezTo>
                          <a:pt x="4223" y="662"/>
                          <a:pt x="4199" y="755"/>
                          <a:pt x="4182" y="850"/>
                        </a:cubicBezTo>
                        <a:cubicBezTo>
                          <a:pt x="4161" y="943"/>
                          <a:pt x="4151" y="1034"/>
                          <a:pt x="4141" y="1127"/>
                        </a:cubicBezTo>
                        <a:lnTo>
                          <a:pt x="4133" y="1178"/>
                        </a:lnTo>
                        <a:cubicBezTo>
                          <a:pt x="3912" y="1366"/>
                          <a:pt x="3690" y="1554"/>
                          <a:pt x="3468" y="1745"/>
                        </a:cubicBezTo>
                        <a:cubicBezTo>
                          <a:pt x="3462" y="1707"/>
                          <a:pt x="3458" y="1669"/>
                          <a:pt x="3451" y="1632"/>
                        </a:cubicBezTo>
                        <a:cubicBezTo>
                          <a:pt x="3434" y="1546"/>
                          <a:pt x="3413" y="1458"/>
                          <a:pt x="3380" y="1373"/>
                        </a:cubicBezTo>
                        <a:cubicBezTo>
                          <a:pt x="3359" y="1464"/>
                          <a:pt x="3349" y="1554"/>
                          <a:pt x="3349" y="1642"/>
                        </a:cubicBezTo>
                        <a:cubicBezTo>
                          <a:pt x="3345" y="1710"/>
                          <a:pt x="3349" y="1776"/>
                          <a:pt x="3352" y="1844"/>
                        </a:cubicBezTo>
                        <a:cubicBezTo>
                          <a:pt x="3147" y="2017"/>
                          <a:pt x="2946" y="2195"/>
                          <a:pt x="2741" y="2370"/>
                        </a:cubicBezTo>
                        <a:cubicBezTo>
                          <a:pt x="2707" y="2400"/>
                          <a:pt x="2673" y="2431"/>
                          <a:pt x="2638" y="2458"/>
                        </a:cubicBezTo>
                        <a:cubicBezTo>
                          <a:pt x="2618" y="2353"/>
                          <a:pt x="2591" y="2243"/>
                          <a:pt x="2547" y="2137"/>
                        </a:cubicBezTo>
                        <a:cubicBezTo>
                          <a:pt x="2523" y="2277"/>
                          <a:pt x="2523" y="2417"/>
                          <a:pt x="2529" y="2554"/>
                        </a:cubicBezTo>
                        <a:cubicBezTo>
                          <a:pt x="2277" y="2779"/>
                          <a:pt x="2021" y="3001"/>
                          <a:pt x="1768" y="3226"/>
                        </a:cubicBezTo>
                        <a:cubicBezTo>
                          <a:pt x="1762" y="3090"/>
                          <a:pt x="1744" y="2950"/>
                          <a:pt x="1707" y="2813"/>
                        </a:cubicBezTo>
                        <a:cubicBezTo>
                          <a:pt x="1659" y="2987"/>
                          <a:pt x="1649" y="3161"/>
                          <a:pt x="1645" y="3336"/>
                        </a:cubicBezTo>
                        <a:cubicBezTo>
                          <a:pt x="1549" y="3421"/>
                          <a:pt x="1454" y="3506"/>
                          <a:pt x="1359" y="3591"/>
                        </a:cubicBezTo>
                        <a:cubicBezTo>
                          <a:pt x="1229" y="3708"/>
                          <a:pt x="1102" y="3824"/>
                          <a:pt x="973" y="3939"/>
                        </a:cubicBezTo>
                        <a:cubicBezTo>
                          <a:pt x="966" y="3871"/>
                          <a:pt x="952" y="3803"/>
                          <a:pt x="932" y="3738"/>
                        </a:cubicBezTo>
                        <a:cubicBezTo>
                          <a:pt x="894" y="3834"/>
                          <a:pt x="877" y="3933"/>
                          <a:pt x="867" y="4032"/>
                        </a:cubicBezTo>
                        <a:lnTo>
                          <a:pt x="867" y="4035"/>
                        </a:lnTo>
                        <a:cubicBezTo>
                          <a:pt x="577" y="4298"/>
                          <a:pt x="283" y="4565"/>
                          <a:pt x="0" y="4837"/>
                        </a:cubicBezTo>
                        <a:lnTo>
                          <a:pt x="713" y="4257"/>
                        </a:lnTo>
                        <a:lnTo>
                          <a:pt x="915" y="4090"/>
                        </a:lnTo>
                        <a:lnTo>
                          <a:pt x="922" y="4090"/>
                        </a:lnTo>
                        <a:cubicBezTo>
                          <a:pt x="985" y="4097"/>
                          <a:pt x="1048" y="4100"/>
                          <a:pt x="1110" y="4100"/>
                        </a:cubicBezTo>
                        <a:cubicBezTo>
                          <a:pt x="1144" y="4100"/>
                          <a:pt x="1178" y="4099"/>
                          <a:pt x="1212" y="4097"/>
                        </a:cubicBezTo>
                        <a:cubicBezTo>
                          <a:pt x="1307" y="4090"/>
                          <a:pt x="1406" y="4080"/>
                          <a:pt x="1502" y="4049"/>
                        </a:cubicBezTo>
                        <a:cubicBezTo>
                          <a:pt x="1406" y="4012"/>
                          <a:pt x="1311" y="3994"/>
                          <a:pt x="1215" y="3984"/>
                        </a:cubicBezTo>
                        <a:cubicBezTo>
                          <a:pt x="1160" y="3977"/>
                          <a:pt x="1106" y="3974"/>
                          <a:pt x="1055" y="3974"/>
                        </a:cubicBezTo>
                        <a:lnTo>
                          <a:pt x="1423" y="3663"/>
                        </a:lnTo>
                        <a:cubicBezTo>
                          <a:pt x="1519" y="3581"/>
                          <a:pt x="1618" y="3499"/>
                          <a:pt x="1713" y="3414"/>
                        </a:cubicBezTo>
                        <a:cubicBezTo>
                          <a:pt x="1806" y="3424"/>
                          <a:pt x="1898" y="3427"/>
                          <a:pt x="1990" y="3427"/>
                        </a:cubicBezTo>
                        <a:cubicBezTo>
                          <a:pt x="2085" y="3427"/>
                          <a:pt x="2184" y="3424"/>
                          <a:pt x="2280" y="3404"/>
                        </a:cubicBezTo>
                        <a:cubicBezTo>
                          <a:pt x="2188" y="3369"/>
                          <a:pt x="2096" y="3345"/>
                          <a:pt x="2000" y="3328"/>
                        </a:cubicBezTo>
                        <a:cubicBezTo>
                          <a:pt x="1949" y="3318"/>
                          <a:pt x="1898" y="3308"/>
                          <a:pt x="1847" y="3301"/>
                        </a:cubicBezTo>
                        <a:cubicBezTo>
                          <a:pt x="2102" y="3082"/>
                          <a:pt x="2359" y="2865"/>
                          <a:pt x="2611" y="2646"/>
                        </a:cubicBezTo>
                        <a:cubicBezTo>
                          <a:pt x="2704" y="2663"/>
                          <a:pt x="2796" y="2677"/>
                          <a:pt x="2888" y="2687"/>
                        </a:cubicBezTo>
                        <a:cubicBezTo>
                          <a:pt x="2940" y="2690"/>
                          <a:pt x="2993" y="2693"/>
                          <a:pt x="3045" y="2693"/>
                        </a:cubicBezTo>
                        <a:cubicBezTo>
                          <a:pt x="3096" y="2693"/>
                          <a:pt x="3147" y="2690"/>
                          <a:pt x="3199" y="2683"/>
                        </a:cubicBezTo>
                        <a:cubicBezTo>
                          <a:pt x="3103" y="2636"/>
                          <a:pt x="3004" y="2608"/>
                          <a:pt x="2905" y="2578"/>
                        </a:cubicBezTo>
                        <a:cubicBezTo>
                          <a:pt x="2850" y="2564"/>
                          <a:pt x="2792" y="2554"/>
                          <a:pt x="2734" y="2540"/>
                        </a:cubicBezTo>
                        <a:cubicBezTo>
                          <a:pt x="2765" y="2516"/>
                          <a:pt x="2792" y="2493"/>
                          <a:pt x="2823" y="2465"/>
                        </a:cubicBezTo>
                        <a:cubicBezTo>
                          <a:pt x="3014" y="2298"/>
                          <a:pt x="3205" y="2130"/>
                          <a:pt x="3396" y="1960"/>
                        </a:cubicBezTo>
                        <a:lnTo>
                          <a:pt x="3403" y="1963"/>
                        </a:lnTo>
                        <a:cubicBezTo>
                          <a:pt x="3522" y="1987"/>
                          <a:pt x="3640" y="2005"/>
                          <a:pt x="3764" y="2005"/>
                        </a:cubicBezTo>
                        <a:cubicBezTo>
                          <a:pt x="3797" y="2005"/>
                          <a:pt x="3830" y="2004"/>
                          <a:pt x="3864" y="2001"/>
                        </a:cubicBezTo>
                        <a:cubicBezTo>
                          <a:pt x="3752" y="1935"/>
                          <a:pt x="3632" y="1895"/>
                          <a:pt x="3512" y="1861"/>
                        </a:cubicBezTo>
                        <a:cubicBezTo>
                          <a:pt x="3744" y="1656"/>
                          <a:pt x="3977" y="1451"/>
                          <a:pt x="4206" y="1246"/>
                        </a:cubicBezTo>
                        <a:lnTo>
                          <a:pt x="4250" y="1206"/>
                        </a:lnTo>
                        <a:cubicBezTo>
                          <a:pt x="4332" y="1223"/>
                          <a:pt x="4414" y="1233"/>
                          <a:pt x="4496" y="1243"/>
                        </a:cubicBezTo>
                        <a:cubicBezTo>
                          <a:pt x="4562" y="1250"/>
                          <a:pt x="4629" y="1253"/>
                          <a:pt x="4697" y="1253"/>
                        </a:cubicBezTo>
                        <a:cubicBezTo>
                          <a:pt x="4734" y="1253"/>
                          <a:pt x="4772" y="1252"/>
                          <a:pt x="4809" y="1250"/>
                        </a:cubicBezTo>
                        <a:cubicBezTo>
                          <a:pt x="4714" y="1202"/>
                          <a:pt x="4615" y="1168"/>
                          <a:pt x="4516" y="1141"/>
                        </a:cubicBezTo>
                        <a:cubicBezTo>
                          <a:pt x="4465" y="1127"/>
                          <a:pt x="4414" y="1113"/>
                          <a:pt x="4366" y="1103"/>
                        </a:cubicBezTo>
                        <a:lnTo>
                          <a:pt x="4888" y="629"/>
                        </a:lnTo>
                        <a:cubicBezTo>
                          <a:pt x="5113" y="417"/>
                          <a:pt x="5342" y="212"/>
                          <a:pt x="5564"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858;p39">
                    <a:extLst>
                      <a:ext uri="{FF2B5EF4-FFF2-40B4-BE49-F238E27FC236}">
                        <a16:creationId xmlns:a16="http://schemas.microsoft.com/office/drawing/2014/main" id="{201F5CE9-300F-CA08-5E14-DFF207804AE3}"/>
                      </a:ext>
                    </a:extLst>
                  </p:cNvPr>
                  <p:cNvSpPr/>
                  <p:nvPr/>
                </p:nvSpPr>
                <p:spPr>
                  <a:xfrm>
                    <a:off x="1753081" y="1783928"/>
                    <a:ext cx="261402" cy="172079"/>
                  </a:xfrm>
                  <a:custGeom>
                    <a:avLst/>
                    <a:gdLst/>
                    <a:ahLst/>
                    <a:cxnLst/>
                    <a:rect l="l" t="t" r="r" b="b"/>
                    <a:pathLst>
                      <a:path w="2309" h="1520" extrusionOk="0">
                        <a:moveTo>
                          <a:pt x="1118" y="1"/>
                        </a:moveTo>
                        <a:cubicBezTo>
                          <a:pt x="124" y="1"/>
                          <a:pt x="1" y="836"/>
                          <a:pt x="1" y="1271"/>
                        </a:cubicBezTo>
                        <a:cubicBezTo>
                          <a:pt x="5" y="1407"/>
                          <a:pt x="114" y="1520"/>
                          <a:pt x="254" y="1520"/>
                        </a:cubicBezTo>
                        <a:lnTo>
                          <a:pt x="1056" y="1520"/>
                        </a:lnTo>
                        <a:cubicBezTo>
                          <a:pt x="1201" y="1513"/>
                          <a:pt x="1381" y="1510"/>
                          <a:pt x="1559" y="1510"/>
                        </a:cubicBezTo>
                        <a:cubicBezTo>
                          <a:pt x="1736" y="1510"/>
                          <a:pt x="1911" y="1513"/>
                          <a:pt x="2046" y="1516"/>
                        </a:cubicBezTo>
                        <a:cubicBezTo>
                          <a:pt x="2189" y="1516"/>
                          <a:pt x="2309" y="1397"/>
                          <a:pt x="2302" y="1250"/>
                        </a:cubicBezTo>
                        <a:cubicBezTo>
                          <a:pt x="2274" y="813"/>
                          <a:pt x="2097" y="1"/>
                          <a:pt x="1118"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859;p39">
                    <a:extLst>
                      <a:ext uri="{FF2B5EF4-FFF2-40B4-BE49-F238E27FC236}">
                        <a16:creationId xmlns:a16="http://schemas.microsoft.com/office/drawing/2014/main" id="{9C4520C6-EC68-7104-89A9-5C615B4261C0}"/>
                      </a:ext>
                    </a:extLst>
                  </p:cNvPr>
                  <p:cNvSpPr/>
                  <p:nvPr/>
                </p:nvSpPr>
                <p:spPr>
                  <a:xfrm>
                    <a:off x="1829838" y="1954762"/>
                    <a:ext cx="111172" cy="86266"/>
                  </a:xfrm>
                  <a:custGeom>
                    <a:avLst/>
                    <a:gdLst/>
                    <a:ahLst/>
                    <a:cxnLst/>
                    <a:rect l="l" t="t" r="r" b="b"/>
                    <a:pathLst>
                      <a:path w="982" h="762" extrusionOk="0">
                        <a:moveTo>
                          <a:pt x="846" y="0"/>
                        </a:moveTo>
                        <a:lnTo>
                          <a:pt x="142" y="11"/>
                        </a:lnTo>
                        <a:cubicBezTo>
                          <a:pt x="142" y="11"/>
                          <a:pt x="1" y="761"/>
                          <a:pt x="480" y="761"/>
                        </a:cubicBezTo>
                        <a:cubicBezTo>
                          <a:pt x="484" y="761"/>
                          <a:pt x="487" y="761"/>
                          <a:pt x="490" y="761"/>
                        </a:cubicBezTo>
                        <a:cubicBezTo>
                          <a:pt x="982" y="748"/>
                          <a:pt x="846" y="0"/>
                          <a:pt x="846" y="0"/>
                        </a:cubicBezTo>
                        <a:close/>
                      </a:path>
                    </a:pathLst>
                  </a:custGeom>
                  <a:solidFill>
                    <a:srgbClr val="DB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860;p39">
                    <a:extLst>
                      <a:ext uri="{FF2B5EF4-FFF2-40B4-BE49-F238E27FC236}">
                        <a16:creationId xmlns:a16="http://schemas.microsoft.com/office/drawing/2014/main" id="{A2F14FEC-354A-8B74-9596-2592A2501054}"/>
                      </a:ext>
                    </a:extLst>
                  </p:cNvPr>
                  <p:cNvSpPr/>
                  <p:nvPr/>
                </p:nvSpPr>
                <p:spPr>
                  <a:xfrm>
                    <a:off x="1846706" y="1875515"/>
                    <a:ext cx="39171" cy="39171"/>
                  </a:xfrm>
                  <a:custGeom>
                    <a:avLst/>
                    <a:gdLst/>
                    <a:ahLst/>
                    <a:cxnLst/>
                    <a:rect l="l" t="t" r="r" b="b"/>
                    <a:pathLst>
                      <a:path w="346" h="346" extrusionOk="0">
                        <a:moveTo>
                          <a:pt x="171" y="0"/>
                        </a:moveTo>
                        <a:cubicBezTo>
                          <a:pt x="79" y="0"/>
                          <a:pt x="1" y="79"/>
                          <a:pt x="1" y="175"/>
                        </a:cubicBezTo>
                        <a:cubicBezTo>
                          <a:pt x="1" y="267"/>
                          <a:pt x="79" y="345"/>
                          <a:pt x="171" y="345"/>
                        </a:cubicBezTo>
                        <a:cubicBezTo>
                          <a:pt x="267" y="345"/>
                          <a:pt x="346" y="267"/>
                          <a:pt x="346" y="175"/>
                        </a:cubicBezTo>
                        <a:cubicBezTo>
                          <a:pt x="346" y="79"/>
                          <a:pt x="267" y="0"/>
                          <a:pt x="171" y="0"/>
                        </a:cubicBezTo>
                        <a:close/>
                      </a:path>
                    </a:pathLst>
                  </a:custGeom>
                  <a:solidFill>
                    <a:srgbClr val="DB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861;p39">
                    <a:extLst>
                      <a:ext uri="{FF2B5EF4-FFF2-40B4-BE49-F238E27FC236}">
                        <a16:creationId xmlns:a16="http://schemas.microsoft.com/office/drawing/2014/main" id="{56CA805B-7739-F6EC-4470-2EF40952FCED}"/>
                      </a:ext>
                    </a:extLst>
                  </p:cNvPr>
                  <p:cNvSpPr/>
                  <p:nvPr/>
                </p:nvSpPr>
                <p:spPr>
                  <a:xfrm>
                    <a:off x="1860970" y="1803966"/>
                    <a:ext cx="39963" cy="30340"/>
                  </a:xfrm>
                  <a:custGeom>
                    <a:avLst/>
                    <a:gdLst/>
                    <a:ahLst/>
                    <a:cxnLst/>
                    <a:rect l="l" t="t" r="r" b="b"/>
                    <a:pathLst>
                      <a:path w="353" h="268" extrusionOk="0">
                        <a:moveTo>
                          <a:pt x="174" y="1"/>
                        </a:moveTo>
                        <a:cubicBezTo>
                          <a:pt x="79" y="1"/>
                          <a:pt x="1" y="59"/>
                          <a:pt x="1" y="134"/>
                        </a:cubicBezTo>
                        <a:cubicBezTo>
                          <a:pt x="1" y="209"/>
                          <a:pt x="79" y="267"/>
                          <a:pt x="174" y="267"/>
                        </a:cubicBezTo>
                        <a:cubicBezTo>
                          <a:pt x="274" y="267"/>
                          <a:pt x="352" y="209"/>
                          <a:pt x="352" y="134"/>
                        </a:cubicBezTo>
                        <a:cubicBezTo>
                          <a:pt x="352" y="59"/>
                          <a:pt x="274" y="1"/>
                          <a:pt x="174" y="1"/>
                        </a:cubicBezTo>
                        <a:close/>
                      </a:path>
                    </a:pathLst>
                  </a:custGeom>
                  <a:solidFill>
                    <a:srgbClr val="DB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862;p39">
                    <a:extLst>
                      <a:ext uri="{FF2B5EF4-FFF2-40B4-BE49-F238E27FC236}">
                        <a16:creationId xmlns:a16="http://schemas.microsoft.com/office/drawing/2014/main" id="{138C6B34-6D39-5394-A56D-F19FEE891BBA}"/>
                      </a:ext>
                    </a:extLst>
                  </p:cNvPr>
                  <p:cNvSpPr/>
                  <p:nvPr/>
                </p:nvSpPr>
                <p:spPr>
                  <a:xfrm>
                    <a:off x="1944520" y="1846080"/>
                    <a:ext cx="34529" cy="32265"/>
                  </a:xfrm>
                  <a:custGeom>
                    <a:avLst/>
                    <a:gdLst/>
                    <a:ahLst/>
                    <a:cxnLst/>
                    <a:rect l="l" t="t" r="r" b="b"/>
                    <a:pathLst>
                      <a:path w="305" h="285" extrusionOk="0">
                        <a:moveTo>
                          <a:pt x="150" y="1"/>
                        </a:moveTo>
                        <a:cubicBezTo>
                          <a:pt x="68" y="1"/>
                          <a:pt x="0" y="66"/>
                          <a:pt x="0" y="144"/>
                        </a:cubicBezTo>
                        <a:cubicBezTo>
                          <a:pt x="0" y="219"/>
                          <a:pt x="68" y="284"/>
                          <a:pt x="150" y="284"/>
                        </a:cubicBezTo>
                        <a:cubicBezTo>
                          <a:pt x="235" y="284"/>
                          <a:pt x="304" y="219"/>
                          <a:pt x="304" y="144"/>
                        </a:cubicBezTo>
                        <a:cubicBezTo>
                          <a:pt x="304" y="66"/>
                          <a:pt x="235" y="1"/>
                          <a:pt x="150" y="1"/>
                        </a:cubicBezTo>
                        <a:close/>
                      </a:path>
                    </a:pathLst>
                  </a:custGeom>
                  <a:solidFill>
                    <a:srgbClr val="DB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1863;p39">
                  <a:extLst>
                    <a:ext uri="{FF2B5EF4-FFF2-40B4-BE49-F238E27FC236}">
                      <a16:creationId xmlns:a16="http://schemas.microsoft.com/office/drawing/2014/main" id="{B27CD25D-7FD7-9EB2-B83C-9F8D385D1B0B}"/>
                    </a:ext>
                  </a:extLst>
                </p:cNvPr>
                <p:cNvGrpSpPr/>
                <p:nvPr/>
              </p:nvGrpSpPr>
              <p:grpSpPr>
                <a:xfrm rot="-1374173">
                  <a:off x="2046149" y="3570077"/>
                  <a:ext cx="592309" cy="335290"/>
                  <a:chOff x="3281100" y="1563400"/>
                  <a:chExt cx="741425" cy="419700"/>
                </a:xfrm>
              </p:grpSpPr>
              <p:sp>
                <p:nvSpPr>
                  <p:cNvPr id="207" name="Google Shape;1864;p39">
                    <a:extLst>
                      <a:ext uri="{FF2B5EF4-FFF2-40B4-BE49-F238E27FC236}">
                        <a16:creationId xmlns:a16="http://schemas.microsoft.com/office/drawing/2014/main" id="{8A881D48-1D86-6BFA-D007-09F4F5ED3649}"/>
                      </a:ext>
                    </a:extLst>
                  </p:cNvPr>
                  <p:cNvSpPr/>
                  <p:nvPr/>
                </p:nvSpPr>
                <p:spPr>
                  <a:xfrm>
                    <a:off x="3281100" y="1563400"/>
                    <a:ext cx="741425" cy="419700"/>
                  </a:xfrm>
                  <a:custGeom>
                    <a:avLst/>
                    <a:gdLst/>
                    <a:ahLst/>
                    <a:cxnLst/>
                    <a:rect l="l" t="t" r="r" b="b"/>
                    <a:pathLst>
                      <a:path w="29657" h="16788" extrusionOk="0">
                        <a:moveTo>
                          <a:pt x="0" y="1"/>
                        </a:moveTo>
                        <a:lnTo>
                          <a:pt x="0" y="16788"/>
                        </a:lnTo>
                        <a:lnTo>
                          <a:pt x="29656" y="16788"/>
                        </a:lnTo>
                        <a:lnTo>
                          <a:pt x="29656" y="1"/>
                        </a:lnTo>
                        <a:close/>
                      </a:path>
                    </a:pathLst>
                  </a:custGeom>
                  <a:solidFill>
                    <a:srgbClr val="2AB0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865;p39">
                    <a:extLst>
                      <a:ext uri="{FF2B5EF4-FFF2-40B4-BE49-F238E27FC236}">
                        <a16:creationId xmlns:a16="http://schemas.microsoft.com/office/drawing/2014/main" id="{7B25783F-6223-6953-E488-C8FBC43780AA}"/>
                      </a:ext>
                    </a:extLst>
                  </p:cNvPr>
                  <p:cNvSpPr/>
                  <p:nvPr/>
                </p:nvSpPr>
                <p:spPr>
                  <a:xfrm>
                    <a:off x="3378050" y="1606675"/>
                    <a:ext cx="547525" cy="333075"/>
                  </a:xfrm>
                  <a:custGeom>
                    <a:avLst/>
                    <a:gdLst/>
                    <a:ahLst/>
                    <a:cxnLst/>
                    <a:rect l="l" t="t" r="r" b="b"/>
                    <a:pathLst>
                      <a:path w="21901" h="13323" extrusionOk="0">
                        <a:moveTo>
                          <a:pt x="10949" y="1"/>
                        </a:moveTo>
                        <a:lnTo>
                          <a:pt x="0" y="6661"/>
                        </a:lnTo>
                        <a:lnTo>
                          <a:pt x="10949" y="13323"/>
                        </a:lnTo>
                        <a:lnTo>
                          <a:pt x="21900" y="6661"/>
                        </a:lnTo>
                        <a:lnTo>
                          <a:pt x="10949" y="1"/>
                        </a:ln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866;p39">
                    <a:extLst>
                      <a:ext uri="{FF2B5EF4-FFF2-40B4-BE49-F238E27FC236}">
                        <a16:creationId xmlns:a16="http://schemas.microsoft.com/office/drawing/2014/main" id="{ED4442B0-D5AD-0976-5F1A-CBC79996C953}"/>
                      </a:ext>
                    </a:extLst>
                  </p:cNvPr>
                  <p:cNvSpPr/>
                  <p:nvPr/>
                </p:nvSpPr>
                <p:spPr>
                  <a:xfrm>
                    <a:off x="3546925" y="1668400"/>
                    <a:ext cx="209750" cy="209725"/>
                  </a:xfrm>
                  <a:custGeom>
                    <a:avLst/>
                    <a:gdLst/>
                    <a:ahLst/>
                    <a:cxnLst/>
                    <a:rect l="l" t="t" r="r" b="b"/>
                    <a:pathLst>
                      <a:path w="8390" h="8389" extrusionOk="0">
                        <a:moveTo>
                          <a:pt x="4194" y="0"/>
                        </a:moveTo>
                        <a:cubicBezTo>
                          <a:pt x="1881" y="0"/>
                          <a:pt x="1" y="1879"/>
                          <a:pt x="1" y="4192"/>
                        </a:cubicBezTo>
                        <a:cubicBezTo>
                          <a:pt x="1" y="6508"/>
                          <a:pt x="1881" y="8388"/>
                          <a:pt x="4194" y="8388"/>
                        </a:cubicBezTo>
                        <a:cubicBezTo>
                          <a:pt x="6510" y="8388"/>
                          <a:pt x="8390" y="6508"/>
                          <a:pt x="8390" y="4192"/>
                        </a:cubicBezTo>
                        <a:cubicBezTo>
                          <a:pt x="8390" y="1879"/>
                          <a:pt x="6510" y="0"/>
                          <a:pt x="4194" y="0"/>
                        </a:cubicBezTo>
                        <a:close/>
                      </a:path>
                    </a:pathLst>
                  </a:custGeom>
                  <a:solidFill>
                    <a:srgbClr val="007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 name="Google Shape;1867;p39">
                <a:extLst>
                  <a:ext uri="{FF2B5EF4-FFF2-40B4-BE49-F238E27FC236}">
                    <a16:creationId xmlns:a16="http://schemas.microsoft.com/office/drawing/2014/main" id="{F31DF312-CDAC-6E84-505D-BD6AE36D3615}"/>
                  </a:ext>
                </a:extLst>
              </p:cNvPr>
              <p:cNvGrpSpPr/>
              <p:nvPr/>
            </p:nvGrpSpPr>
            <p:grpSpPr>
              <a:xfrm>
                <a:off x="4723861" y="3350425"/>
                <a:ext cx="2299236" cy="1409668"/>
                <a:chOff x="4723861" y="3350425"/>
                <a:chExt cx="2299236" cy="1409668"/>
              </a:xfrm>
            </p:grpSpPr>
            <p:sp>
              <p:nvSpPr>
                <p:cNvPr id="100" name="Google Shape;1868;p39">
                  <a:extLst>
                    <a:ext uri="{FF2B5EF4-FFF2-40B4-BE49-F238E27FC236}">
                      <a16:creationId xmlns:a16="http://schemas.microsoft.com/office/drawing/2014/main" id="{CFCDC437-C2DF-707B-DE0F-BC1708E665BF}"/>
                    </a:ext>
                  </a:extLst>
                </p:cNvPr>
                <p:cNvSpPr/>
                <p:nvPr/>
              </p:nvSpPr>
              <p:spPr>
                <a:xfrm>
                  <a:off x="5396513" y="3827397"/>
                  <a:ext cx="1262452" cy="932089"/>
                </a:xfrm>
                <a:custGeom>
                  <a:avLst/>
                  <a:gdLst/>
                  <a:ahLst/>
                  <a:cxnLst/>
                  <a:rect l="l" t="t" r="r" b="b"/>
                  <a:pathLst>
                    <a:path w="21098" h="15577" extrusionOk="0">
                      <a:moveTo>
                        <a:pt x="1074" y="0"/>
                      </a:moveTo>
                      <a:lnTo>
                        <a:pt x="295" y="468"/>
                      </a:lnTo>
                      <a:cubicBezTo>
                        <a:pt x="295" y="468"/>
                        <a:pt x="1" y="7414"/>
                        <a:pt x="7135" y="7414"/>
                      </a:cubicBezTo>
                      <a:cubicBezTo>
                        <a:pt x="7482" y="7414"/>
                        <a:pt x="7848" y="7398"/>
                        <a:pt x="8232" y="7363"/>
                      </a:cubicBezTo>
                      <a:lnTo>
                        <a:pt x="8232" y="7363"/>
                      </a:lnTo>
                      <a:cubicBezTo>
                        <a:pt x="8232" y="7363"/>
                        <a:pt x="5712" y="12159"/>
                        <a:pt x="5712" y="15576"/>
                      </a:cubicBezTo>
                      <a:lnTo>
                        <a:pt x="20920" y="15576"/>
                      </a:lnTo>
                      <a:cubicBezTo>
                        <a:pt x="20988" y="15576"/>
                        <a:pt x="21097" y="6957"/>
                        <a:pt x="14482" y="5557"/>
                      </a:cubicBezTo>
                      <a:lnTo>
                        <a:pt x="11772" y="4957"/>
                      </a:lnTo>
                      <a:cubicBezTo>
                        <a:pt x="7423" y="4909"/>
                        <a:pt x="2688" y="3618"/>
                        <a:pt x="1074" y="0"/>
                      </a:cubicBezTo>
                      <a:close/>
                    </a:path>
                  </a:pathLst>
                </a:custGeom>
                <a:solidFill>
                  <a:srgbClr val="00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869;p39">
                  <a:extLst>
                    <a:ext uri="{FF2B5EF4-FFF2-40B4-BE49-F238E27FC236}">
                      <a16:creationId xmlns:a16="http://schemas.microsoft.com/office/drawing/2014/main" id="{37D637E7-F53E-9A5D-854E-41B96EF37CF8}"/>
                    </a:ext>
                  </a:extLst>
                </p:cNvPr>
                <p:cNvSpPr/>
                <p:nvPr/>
              </p:nvSpPr>
              <p:spPr>
                <a:xfrm>
                  <a:off x="5378142" y="3829371"/>
                  <a:ext cx="555711" cy="500840"/>
                </a:xfrm>
                <a:custGeom>
                  <a:avLst/>
                  <a:gdLst/>
                  <a:ahLst/>
                  <a:cxnLst/>
                  <a:rect l="l" t="t" r="r" b="b"/>
                  <a:pathLst>
                    <a:path w="9287" h="8370" extrusionOk="0">
                      <a:moveTo>
                        <a:pt x="612" y="1"/>
                      </a:moveTo>
                      <a:lnTo>
                        <a:pt x="612" y="1"/>
                      </a:lnTo>
                      <a:cubicBezTo>
                        <a:pt x="0" y="7151"/>
                        <a:pt x="3401" y="8369"/>
                        <a:pt x="5790" y="8369"/>
                      </a:cubicBezTo>
                      <a:cubicBezTo>
                        <a:pt x="7025" y="8369"/>
                        <a:pt x="7989" y="8044"/>
                        <a:pt x="7989" y="8044"/>
                      </a:cubicBezTo>
                      <a:lnTo>
                        <a:pt x="9287" y="6344"/>
                      </a:lnTo>
                      <a:lnTo>
                        <a:pt x="9287" y="6344"/>
                      </a:lnTo>
                      <a:cubicBezTo>
                        <a:pt x="9287" y="6344"/>
                        <a:pt x="8997" y="6403"/>
                        <a:pt x="8381" y="6403"/>
                      </a:cubicBezTo>
                      <a:cubicBezTo>
                        <a:pt x="7628" y="6403"/>
                        <a:pt x="6387" y="6314"/>
                        <a:pt x="4592" y="5920"/>
                      </a:cubicBezTo>
                      <a:cubicBezTo>
                        <a:pt x="1329" y="5203"/>
                        <a:pt x="612" y="1"/>
                        <a:pt x="612"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870;p39">
                  <a:extLst>
                    <a:ext uri="{FF2B5EF4-FFF2-40B4-BE49-F238E27FC236}">
                      <a16:creationId xmlns:a16="http://schemas.microsoft.com/office/drawing/2014/main" id="{405BC5C6-997E-AEF1-377C-E8F25ECF256F}"/>
                    </a:ext>
                  </a:extLst>
                </p:cNvPr>
                <p:cNvSpPr/>
                <p:nvPr/>
              </p:nvSpPr>
              <p:spPr>
                <a:xfrm>
                  <a:off x="6259562" y="4035754"/>
                  <a:ext cx="423530" cy="186095"/>
                </a:xfrm>
                <a:custGeom>
                  <a:avLst/>
                  <a:gdLst/>
                  <a:ahLst/>
                  <a:cxnLst/>
                  <a:rect l="l" t="t" r="r" b="b"/>
                  <a:pathLst>
                    <a:path w="7078" h="3110" extrusionOk="0">
                      <a:moveTo>
                        <a:pt x="6767" y="0"/>
                      </a:moveTo>
                      <a:cubicBezTo>
                        <a:pt x="6709" y="79"/>
                        <a:pt x="6647" y="153"/>
                        <a:pt x="6583" y="215"/>
                      </a:cubicBezTo>
                      <a:cubicBezTo>
                        <a:pt x="5094" y="1676"/>
                        <a:pt x="1267" y="1704"/>
                        <a:pt x="554" y="1830"/>
                      </a:cubicBezTo>
                      <a:cubicBezTo>
                        <a:pt x="489" y="1840"/>
                        <a:pt x="56" y="2007"/>
                        <a:pt x="1" y="2025"/>
                      </a:cubicBezTo>
                      <a:cubicBezTo>
                        <a:pt x="653" y="2151"/>
                        <a:pt x="1946" y="3014"/>
                        <a:pt x="3909" y="3096"/>
                      </a:cubicBezTo>
                      <a:cubicBezTo>
                        <a:pt x="4130" y="3105"/>
                        <a:pt x="4338" y="3109"/>
                        <a:pt x="4534" y="3109"/>
                      </a:cubicBezTo>
                      <a:cubicBezTo>
                        <a:pt x="6275" y="3109"/>
                        <a:pt x="7078" y="2792"/>
                        <a:pt x="7078" y="2792"/>
                      </a:cubicBezTo>
                      <a:lnTo>
                        <a:pt x="6767" y="0"/>
                      </a:lnTo>
                      <a:close/>
                    </a:path>
                  </a:pathLst>
                </a:custGeom>
                <a:solidFill>
                  <a:srgbClr val="422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871;p39">
                  <a:extLst>
                    <a:ext uri="{FF2B5EF4-FFF2-40B4-BE49-F238E27FC236}">
                      <a16:creationId xmlns:a16="http://schemas.microsoft.com/office/drawing/2014/main" id="{9AC35683-0D6E-B759-1963-000C9E6371AB}"/>
                    </a:ext>
                  </a:extLst>
                </p:cNvPr>
                <p:cNvSpPr/>
                <p:nvPr/>
              </p:nvSpPr>
              <p:spPr>
                <a:xfrm>
                  <a:off x="5729334" y="3397996"/>
                  <a:ext cx="1033394" cy="781597"/>
                </a:xfrm>
                <a:custGeom>
                  <a:avLst/>
                  <a:gdLst/>
                  <a:ahLst/>
                  <a:cxnLst/>
                  <a:rect l="l" t="t" r="r" b="b"/>
                  <a:pathLst>
                    <a:path w="17270" h="13062" extrusionOk="0">
                      <a:moveTo>
                        <a:pt x="7914" y="0"/>
                      </a:moveTo>
                      <a:cubicBezTo>
                        <a:pt x="5704" y="0"/>
                        <a:pt x="4311" y="1144"/>
                        <a:pt x="3414" y="3015"/>
                      </a:cubicBezTo>
                      <a:cubicBezTo>
                        <a:pt x="3393" y="3063"/>
                        <a:pt x="3373" y="3110"/>
                        <a:pt x="3352" y="3159"/>
                      </a:cubicBezTo>
                      <a:cubicBezTo>
                        <a:pt x="3029" y="3957"/>
                        <a:pt x="3049" y="4930"/>
                        <a:pt x="2140" y="5281"/>
                      </a:cubicBezTo>
                      <a:cubicBezTo>
                        <a:pt x="1178" y="5657"/>
                        <a:pt x="1" y="7893"/>
                        <a:pt x="2639" y="9631"/>
                      </a:cubicBezTo>
                      <a:cubicBezTo>
                        <a:pt x="5277" y="11372"/>
                        <a:pt x="6179" y="12023"/>
                        <a:pt x="6179" y="12023"/>
                      </a:cubicBezTo>
                      <a:lnTo>
                        <a:pt x="6169" y="12139"/>
                      </a:lnTo>
                      <a:cubicBezTo>
                        <a:pt x="6155" y="12294"/>
                        <a:pt x="6220" y="12440"/>
                        <a:pt x="6347" y="12529"/>
                      </a:cubicBezTo>
                      <a:cubicBezTo>
                        <a:pt x="6561" y="12686"/>
                        <a:pt x="6954" y="12908"/>
                        <a:pt x="7514" y="12986"/>
                      </a:cubicBezTo>
                      <a:cubicBezTo>
                        <a:pt x="7910" y="13041"/>
                        <a:pt x="8231" y="13058"/>
                        <a:pt x="8466" y="13061"/>
                      </a:cubicBezTo>
                      <a:cubicBezTo>
                        <a:pt x="8469" y="13061"/>
                        <a:pt x="8472" y="13061"/>
                        <a:pt x="8475" y="13061"/>
                      </a:cubicBezTo>
                      <a:cubicBezTo>
                        <a:pt x="8666" y="13061"/>
                        <a:pt x="8836" y="12956"/>
                        <a:pt x="8937" y="12795"/>
                      </a:cubicBezTo>
                      <a:cubicBezTo>
                        <a:pt x="8985" y="12724"/>
                        <a:pt x="9080" y="12645"/>
                        <a:pt x="9265" y="12590"/>
                      </a:cubicBezTo>
                      <a:cubicBezTo>
                        <a:pt x="9316" y="12576"/>
                        <a:pt x="9374" y="12563"/>
                        <a:pt x="9439" y="12549"/>
                      </a:cubicBezTo>
                      <a:cubicBezTo>
                        <a:pt x="10156" y="12426"/>
                        <a:pt x="13955" y="12334"/>
                        <a:pt x="15444" y="10873"/>
                      </a:cubicBezTo>
                      <a:cubicBezTo>
                        <a:pt x="15508" y="10811"/>
                        <a:pt x="15570" y="10737"/>
                        <a:pt x="15628" y="10658"/>
                      </a:cubicBezTo>
                      <a:cubicBezTo>
                        <a:pt x="16972" y="8900"/>
                        <a:pt x="17270" y="3264"/>
                        <a:pt x="12453" y="1151"/>
                      </a:cubicBezTo>
                      <a:cubicBezTo>
                        <a:pt x="10646" y="359"/>
                        <a:pt x="9152" y="0"/>
                        <a:pt x="7914" y="0"/>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872;p39">
                  <a:extLst>
                    <a:ext uri="{FF2B5EF4-FFF2-40B4-BE49-F238E27FC236}">
                      <a16:creationId xmlns:a16="http://schemas.microsoft.com/office/drawing/2014/main" id="{EF8DB7B6-DDBC-FBEB-2216-39983CF37C67}"/>
                    </a:ext>
                  </a:extLst>
                </p:cNvPr>
                <p:cNvSpPr/>
                <p:nvPr/>
              </p:nvSpPr>
              <p:spPr>
                <a:xfrm>
                  <a:off x="6093331" y="4085360"/>
                  <a:ext cx="488214" cy="100168"/>
                </a:xfrm>
                <a:custGeom>
                  <a:avLst/>
                  <a:gdLst/>
                  <a:ahLst/>
                  <a:cxnLst/>
                  <a:rect l="l" t="t" r="r" b="b"/>
                  <a:pathLst>
                    <a:path w="8159" h="1674" extrusionOk="0">
                      <a:moveTo>
                        <a:pt x="8159" y="0"/>
                      </a:moveTo>
                      <a:lnTo>
                        <a:pt x="8159" y="0"/>
                      </a:lnTo>
                      <a:cubicBezTo>
                        <a:pt x="7571" y="424"/>
                        <a:pt x="3694" y="741"/>
                        <a:pt x="3117" y="847"/>
                      </a:cubicBezTo>
                      <a:cubicBezTo>
                        <a:pt x="2544" y="950"/>
                        <a:pt x="2816" y="1281"/>
                        <a:pt x="1864" y="1363"/>
                      </a:cubicBezTo>
                      <a:cubicBezTo>
                        <a:pt x="1816" y="1367"/>
                        <a:pt x="1768" y="1369"/>
                        <a:pt x="1720" y="1369"/>
                      </a:cubicBezTo>
                      <a:cubicBezTo>
                        <a:pt x="828" y="1369"/>
                        <a:pt x="32" y="652"/>
                        <a:pt x="1" y="643"/>
                      </a:cubicBezTo>
                      <a:lnTo>
                        <a:pt x="1" y="643"/>
                      </a:lnTo>
                      <a:lnTo>
                        <a:pt x="18" y="799"/>
                      </a:lnTo>
                      <a:cubicBezTo>
                        <a:pt x="31" y="1483"/>
                        <a:pt x="898" y="1673"/>
                        <a:pt x="1704" y="1673"/>
                      </a:cubicBezTo>
                      <a:cubicBezTo>
                        <a:pt x="2338" y="1673"/>
                        <a:pt x="2935" y="1556"/>
                        <a:pt x="3049" y="1468"/>
                      </a:cubicBezTo>
                      <a:cubicBezTo>
                        <a:pt x="3311" y="1267"/>
                        <a:pt x="4786" y="1314"/>
                        <a:pt x="6350" y="1079"/>
                      </a:cubicBezTo>
                      <a:cubicBezTo>
                        <a:pt x="7910" y="847"/>
                        <a:pt x="8159" y="0"/>
                        <a:pt x="8159" y="0"/>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873;p39">
                  <a:extLst>
                    <a:ext uri="{FF2B5EF4-FFF2-40B4-BE49-F238E27FC236}">
                      <a16:creationId xmlns:a16="http://schemas.microsoft.com/office/drawing/2014/main" id="{6BC5E438-8E26-D2E9-0488-E16CACE6D19C}"/>
                    </a:ext>
                  </a:extLst>
                </p:cNvPr>
                <p:cNvSpPr/>
                <p:nvPr/>
              </p:nvSpPr>
              <p:spPr>
                <a:xfrm>
                  <a:off x="5902566" y="3370711"/>
                  <a:ext cx="464777" cy="314735"/>
                </a:xfrm>
                <a:custGeom>
                  <a:avLst/>
                  <a:gdLst/>
                  <a:ahLst/>
                  <a:cxnLst/>
                  <a:rect l="l" t="t" r="r" b="b"/>
                  <a:pathLst>
                    <a:path w="8046" h="4802" extrusionOk="0">
                      <a:moveTo>
                        <a:pt x="4926" y="0"/>
                      </a:moveTo>
                      <a:cubicBezTo>
                        <a:pt x="4504" y="0"/>
                        <a:pt x="4028" y="50"/>
                        <a:pt x="3492" y="167"/>
                      </a:cubicBezTo>
                      <a:cubicBezTo>
                        <a:pt x="631" y="792"/>
                        <a:pt x="0" y="4233"/>
                        <a:pt x="631" y="4721"/>
                      </a:cubicBezTo>
                      <a:cubicBezTo>
                        <a:pt x="703" y="4776"/>
                        <a:pt x="799" y="4801"/>
                        <a:pt x="916" y="4801"/>
                      </a:cubicBezTo>
                      <a:cubicBezTo>
                        <a:pt x="1827" y="4801"/>
                        <a:pt x="3955" y="3240"/>
                        <a:pt x="4929" y="2250"/>
                      </a:cubicBezTo>
                      <a:cubicBezTo>
                        <a:pt x="5620" y="1546"/>
                        <a:pt x="6280" y="1341"/>
                        <a:pt x="6813" y="1341"/>
                      </a:cubicBezTo>
                      <a:cubicBezTo>
                        <a:pt x="7551" y="1341"/>
                        <a:pt x="8046" y="1734"/>
                        <a:pt x="8046" y="1734"/>
                      </a:cubicBezTo>
                      <a:cubicBezTo>
                        <a:pt x="8046" y="1734"/>
                        <a:pt x="7414" y="0"/>
                        <a:pt x="4926" y="0"/>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874;p39">
                  <a:extLst>
                    <a:ext uri="{FF2B5EF4-FFF2-40B4-BE49-F238E27FC236}">
                      <a16:creationId xmlns:a16="http://schemas.microsoft.com/office/drawing/2014/main" id="{56B7DB1D-BE65-CE88-C8AB-275C474399F4}"/>
                    </a:ext>
                  </a:extLst>
                </p:cNvPr>
                <p:cNvSpPr/>
                <p:nvPr/>
              </p:nvSpPr>
              <p:spPr>
                <a:xfrm>
                  <a:off x="5899215" y="3684443"/>
                  <a:ext cx="178615" cy="92329"/>
                </a:xfrm>
                <a:custGeom>
                  <a:avLst/>
                  <a:gdLst/>
                  <a:ahLst/>
                  <a:cxnLst/>
                  <a:rect l="l" t="t" r="r" b="b"/>
                  <a:pathLst>
                    <a:path w="2985" h="1543" extrusionOk="0">
                      <a:moveTo>
                        <a:pt x="1773" y="0"/>
                      </a:moveTo>
                      <a:cubicBezTo>
                        <a:pt x="1158" y="0"/>
                        <a:pt x="266" y="292"/>
                        <a:pt x="29" y="809"/>
                      </a:cubicBezTo>
                      <a:cubicBezTo>
                        <a:pt x="1" y="870"/>
                        <a:pt x="55" y="926"/>
                        <a:pt x="105" y="926"/>
                      </a:cubicBezTo>
                      <a:cubicBezTo>
                        <a:pt x="127" y="926"/>
                        <a:pt x="149" y="915"/>
                        <a:pt x="162" y="887"/>
                      </a:cubicBezTo>
                      <a:cubicBezTo>
                        <a:pt x="377" y="423"/>
                        <a:pt x="1277" y="153"/>
                        <a:pt x="1767" y="153"/>
                      </a:cubicBezTo>
                      <a:cubicBezTo>
                        <a:pt x="1782" y="153"/>
                        <a:pt x="1797" y="153"/>
                        <a:pt x="1811" y="154"/>
                      </a:cubicBezTo>
                      <a:cubicBezTo>
                        <a:pt x="2183" y="170"/>
                        <a:pt x="2589" y="313"/>
                        <a:pt x="2736" y="707"/>
                      </a:cubicBezTo>
                      <a:cubicBezTo>
                        <a:pt x="2821" y="942"/>
                        <a:pt x="2787" y="1225"/>
                        <a:pt x="2763" y="1468"/>
                      </a:cubicBezTo>
                      <a:cubicBezTo>
                        <a:pt x="2758" y="1517"/>
                        <a:pt x="2795" y="1542"/>
                        <a:pt x="2834" y="1542"/>
                      </a:cubicBezTo>
                      <a:cubicBezTo>
                        <a:pt x="2873" y="1542"/>
                        <a:pt x="2915" y="1517"/>
                        <a:pt x="2920" y="1468"/>
                      </a:cubicBezTo>
                      <a:cubicBezTo>
                        <a:pt x="2985" y="740"/>
                        <a:pt x="2811" y="143"/>
                        <a:pt x="2008" y="17"/>
                      </a:cubicBezTo>
                      <a:cubicBezTo>
                        <a:pt x="1937" y="6"/>
                        <a:pt x="1858" y="0"/>
                        <a:pt x="1773" y="0"/>
                      </a:cubicBezTo>
                      <a:close/>
                    </a:path>
                  </a:pathLst>
                </a:custGeom>
                <a:solidFill>
                  <a:srgbClr val="5B4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875;p39">
                  <a:extLst>
                    <a:ext uri="{FF2B5EF4-FFF2-40B4-BE49-F238E27FC236}">
                      <a16:creationId xmlns:a16="http://schemas.microsoft.com/office/drawing/2014/main" id="{8910B5C9-23F3-909C-D149-3FF1E192542D}"/>
                    </a:ext>
                  </a:extLst>
                </p:cNvPr>
                <p:cNvSpPr/>
                <p:nvPr/>
              </p:nvSpPr>
              <p:spPr>
                <a:xfrm>
                  <a:off x="6137252" y="3759420"/>
                  <a:ext cx="114050" cy="54751"/>
                </a:xfrm>
                <a:custGeom>
                  <a:avLst/>
                  <a:gdLst/>
                  <a:ahLst/>
                  <a:cxnLst/>
                  <a:rect l="l" t="t" r="r" b="b"/>
                  <a:pathLst>
                    <a:path w="1906" h="915" extrusionOk="0">
                      <a:moveTo>
                        <a:pt x="1669" y="0"/>
                      </a:moveTo>
                      <a:cubicBezTo>
                        <a:pt x="1616" y="0"/>
                        <a:pt x="1562" y="56"/>
                        <a:pt x="1598" y="116"/>
                      </a:cubicBezTo>
                      <a:cubicBezTo>
                        <a:pt x="1687" y="269"/>
                        <a:pt x="1584" y="406"/>
                        <a:pt x="1441" y="470"/>
                      </a:cubicBezTo>
                      <a:cubicBezTo>
                        <a:pt x="1407" y="485"/>
                        <a:pt x="1372" y="492"/>
                        <a:pt x="1336" y="492"/>
                      </a:cubicBezTo>
                      <a:cubicBezTo>
                        <a:pt x="1226" y="492"/>
                        <a:pt x="1113" y="429"/>
                        <a:pt x="1038" y="355"/>
                      </a:cubicBezTo>
                      <a:cubicBezTo>
                        <a:pt x="959" y="276"/>
                        <a:pt x="915" y="177"/>
                        <a:pt x="820" y="109"/>
                      </a:cubicBezTo>
                      <a:cubicBezTo>
                        <a:pt x="744" y="58"/>
                        <a:pt x="658" y="33"/>
                        <a:pt x="570" y="33"/>
                      </a:cubicBezTo>
                      <a:cubicBezTo>
                        <a:pt x="522" y="33"/>
                        <a:pt x="474" y="40"/>
                        <a:pt x="427" y="54"/>
                      </a:cubicBezTo>
                      <a:cubicBezTo>
                        <a:pt x="75" y="163"/>
                        <a:pt x="1" y="546"/>
                        <a:pt x="96" y="859"/>
                      </a:cubicBezTo>
                      <a:cubicBezTo>
                        <a:pt x="107" y="898"/>
                        <a:pt x="137" y="914"/>
                        <a:pt x="168" y="914"/>
                      </a:cubicBezTo>
                      <a:cubicBezTo>
                        <a:pt x="215" y="914"/>
                        <a:pt x="263" y="876"/>
                        <a:pt x="246" y="818"/>
                      </a:cubicBezTo>
                      <a:cubicBezTo>
                        <a:pt x="178" y="593"/>
                        <a:pt x="209" y="293"/>
                        <a:pt x="472" y="215"/>
                      </a:cubicBezTo>
                      <a:cubicBezTo>
                        <a:pt x="504" y="205"/>
                        <a:pt x="534" y="201"/>
                        <a:pt x="562" y="201"/>
                      </a:cubicBezTo>
                      <a:cubicBezTo>
                        <a:pt x="708" y="201"/>
                        <a:pt x="808" y="316"/>
                        <a:pt x="905" y="433"/>
                      </a:cubicBezTo>
                      <a:cubicBezTo>
                        <a:pt x="1016" y="567"/>
                        <a:pt x="1142" y="642"/>
                        <a:pt x="1309" y="642"/>
                      </a:cubicBezTo>
                      <a:cubicBezTo>
                        <a:pt x="1333" y="642"/>
                        <a:pt x="1357" y="640"/>
                        <a:pt x="1383" y="637"/>
                      </a:cubicBezTo>
                      <a:cubicBezTo>
                        <a:pt x="1693" y="601"/>
                        <a:pt x="1905" y="334"/>
                        <a:pt x="1731" y="37"/>
                      </a:cubicBezTo>
                      <a:cubicBezTo>
                        <a:pt x="1715" y="11"/>
                        <a:pt x="1692" y="0"/>
                        <a:pt x="1669" y="0"/>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876;p39">
                  <a:extLst>
                    <a:ext uri="{FF2B5EF4-FFF2-40B4-BE49-F238E27FC236}">
                      <a16:creationId xmlns:a16="http://schemas.microsoft.com/office/drawing/2014/main" id="{CDA92C67-C64E-6487-BABA-8C738861C7A7}"/>
                    </a:ext>
                  </a:extLst>
                </p:cNvPr>
                <p:cNvSpPr/>
                <p:nvPr/>
              </p:nvSpPr>
              <p:spPr>
                <a:xfrm>
                  <a:off x="6321495" y="3781381"/>
                  <a:ext cx="186334" cy="111776"/>
                </a:xfrm>
                <a:custGeom>
                  <a:avLst/>
                  <a:gdLst/>
                  <a:ahLst/>
                  <a:cxnLst/>
                  <a:rect l="l" t="t" r="r" b="b"/>
                  <a:pathLst>
                    <a:path w="3114" h="1868" extrusionOk="0">
                      <a:moveTo>
                        <a:pt x="1701" y="1"/>
                      </a:moveTo>
                      <a:cubicBezTo>
                        <a:pt x="1044" y="1"/>
                        <a:pt x="259" y="415"/>
                        <a:pt x="21" y="1008"/>
                      </a:cubicBezTo>
                      <a:cubicBezTo>
                        <a:pt x="0" y="1064"/>
                        <a:pt x="47" y="1101"/>
                        <a:pt x="95" y="1101"/>
                      </a:cubicBezTo>
                      <a:cubicBezTo>
                        <a:pt x="126" y="1101"/>
                        <a:pt x="158" y="1085"/>
                        <a:pt x="171" y="1049"/>
                      </a:cubicBezTo>
                      <a:cubicBezTo>
                        <a:pt x="380" y="528"/>
                        <a:pt x="1160" y="155"/>
                        <a:pt x="1708" y="155"/>
                      </a:cubicBezTo>
                      <a:cubicBezTo>
                        <a:pt x="1716" y="155"/>
                        <a:pt x="1723" y="155"/>
                        <a:pt x="1731" y="155"/>
                      </a:cubicBezTo>
                      <a:cubicBezTo>
                        <a:pt x="2598" y="175"/>
                        <a:pt x="2956" y="1025"/>
                        <a:pt x="2738" y="1773"/>
                      </a:cubicBezTo>
                      <a:cubicBezTo>
                        <a:pt x="2720" y="1830"/>
                        <a:pt x="2767" y="1868"/>
                        <a:pt x="2814" y="1868"/>
                      </a:cubicBezTo>
                      <a:cubicBezTo>
                        <a:pt x="2845" y="1868"/>
                        <a:pt x="2876" y="1852"/>
                        <a:pt x="2888" y="1814"/>
                      </a:cubicBezTo>
                      <a:cubicBezTo>
                        <a:pt x="3114" y="1042"/>
                        <a:pt x="2796" y="158"/>
                        <a:pt x="1926" y="18"/>
                      </a:cubicBezTo>
                      <a:cubicBezTo>
                        <a:pt x="1853" y="6"/>
                        <a:pt x="1778" y="1"/>
                        <a:pt x="1701" y="1"/>
                      </a:cubicBezTo>
                      <a:close/>
                    </a:path>
                  </a:pathLst>
                </a:custGeom>
                <a:solidFill>
                  <a:srgbClr val="5B4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877;p39">
                  <a:extLst>
                    <a:ext uri="{FF2B5EF4-FFF2-40B4-BE49-F238E27FC236}">
                      <a16:creationId xmlns:a16="http://schemas.microsoft.com/office/drawing/2014/main" id="{C23FB579-6F10-1065-1D25-4CB13837A114}"/>
                    </a:ext>
                  </a:extLst>
                </p:cNvPr>
                <p:cNvSpPr/>
                <p:nvPr/>
              </p:nvSpPr>
              <p:spPr>
                <a:xfrm>
                  <a:off x="5596134" y="3350425"/>
                  <a:ext cx="1266700" cy="867464"/>
                </a:xfrm>
                <a:custGeom>
                  <a:avLst/>
                  <a:gdLst/>
                  <a:ahLst/>
                  <a:cxnLst/>
                  <a:rect l="l" t="t" r="r" b="b"/>
                  <a:pathLst>
                    <a:path w="21169" h="14497" extrusionOk="0">
                      <a:moveTo>
                        <a:pt x="10036" y="1"/>
                      </a:moveTo>
                      <a:cubicBezTo>
                        <a:pt x="9537" y="1"/>
                        <a:pt x="8998" y="79"/>
                        <a:pt x="8432" y="277"/>
                      </a:cubicBezTo>
                      <a:cubicBezTo>
                        <a:pt x="6476" y="959"/>
                        <a:pt x="5353" y="3503"/>
                        <a:pt x="4653" y="4830"/>
                      </a:cubicBezTo>
                      <a:cubicBezTo>
                        <a:pt x="3769" y="6503"/>
                        <a:pt x="1850" y="7776"/>
                        <a:pt x="322" y="7961"/>
                      </a:cubicBezTo>
                      <a:cubicBezTo>
                        <a:pt x="322" y="7961"/>
                        <a:pt x="1" y="12228"/>
                        <a:pt x="8395" y="12934"/>
                      </a:cubicBezTo>
                      <a:lnTo>
                        <a:pt x="8405" y="12818"/>
                      </a:lnTo>
                      <a:cubicBezTo>
                        <a:pt x="8405" y="12818"/>
                        <a:pt x="7503" y="12167"/>
                        <a:pt x="4865" y="10426"/>
                      </a:cubicBezTo>
                      <a:cubicBezTo>
                        <a:pt x="2227" y="8688"/>
                        <a:pt x="3404" y="6452"/>
                        <a:pt x="4366" y="6076"/>
                      </a:cubicBezTo>
                      <a:cubicBezTo>
                        <a:pt x="4919" y="5865"/>
                        <a:pt x="5128" y="5421"/>
                        <a:pt x="5278" y="4926"/>
                      </a:cubicBezTo>
                      <a:cubicBezTo>
                        <a:pt x="7023" y="4810"/>
                        <a:pt x="9515" y="1537"/>
                        <a:pt x="10712" y="1400"/>
                      </a:cubicBezTo>
                      <a:cubicBezTo>
                        <a:pt x="10842" y="1385"/>
                        <a:pt x="10963" y="1378"/>
                        <a:pt x="11075" y="1378"/>
                      </a:cubicBezTo>
                      <a:cubicBezTo>
                        <a:pt x="12210" y="1378"/>
                        <a:pt x="12433" y="2082"/>
                        <a:pt x="12433" y="2082"/>
                      </a:cubicBezTo>
                      <a:lnTo>
                        <a:pt x="12453" y="2082"/>
                      </a:lnTo>
                      <a:cubicBezTo>
                        <a:pt x="12487" y="2080"/>
                        <a:pt x="12520" y="2079"/>
                        <a:pt x="12553" y="2079"/>
                      </a:cubicBezTo>
                      <a:cubicBezTo>
                        <a:pt x="13236" y="2079"/>
                        <a:pt x="13872" y="2506"/>
                        <a:pt x="14266" y="3066"/>
                      </a:cubicBezTo>
                      <a:cubicBezTo>
                        <a:pt x="14679" y="3653"/>
                        <a:pt x="14867" y="4370"/>
                        <a:pt x="14993" y="5076"/>
                      </a:cubicBezTo>
                      <a:cubicBezTo>
                        <a:pt x="15119" y="5783"/>
                        <a:pt x="15195" y="6507"/>
                        <a:pt x="15427" y="7186"/>
                      </a:cubicBezTo>
                      <a:cubicBezTo>
                        <a:pt x="15737" y="8101"/>
                        <a:pt x="16359" y="8923"/>
                        <a:pt x="17161" y="9453"/>
                      </a:cubicBezTo>
                      <a:cubicBezTo>
                        <a:pt x="16950" y="10101"/>
                        <a:pt x="16642" y="10781"/>
                        <a:pt x="16263" y="11484"/>
                      </a:cubicBezTo>
                      <a:cubicBezTo>
                        <a:pt x="14914" y="13988"/>
                        <a:pt x="18455" y="14496"/>
                        <a:pt x="19010" y="14496"/>
                      </a:cubicBezTo>
                      <a:cubicBezTo>
                        <a:pt x="19099" y="14496"/>
                        <a:pt x="19112" y="14484"/>
                        <a:pt x="19018" y="14464"/>
                      </a:cubicBezTo>
                      <a:cubicBezTo>
                        <a:pt x="18981" y="14457"/>
                        <a:pt x="18946" y="14447"/>
                        <a:pt x="18916" y="14436"/>
                      </a:cubicBezTo>
                      <a:cubicBezTo>
                        <a:pt x="18335" y="14263"/>
                        <a:pt x="18355" y="13781"/>
                        <a:pt x="18355" y="13781"/>
                      </a:cubicBezTo>
                      <a:lnTo>
                        <a:pt x="18355" y="13781"/>
                      </a:lnTo>
                      <a:cubicBezTo>
                        <a:pt x="18754" y="13975"/>
                        <a:pt x="19097" y="14048"/>
                        <a:pt x="19388" y="14048"/>
                      </a:cubicBezTo>
                      <a:cubicBezTo>
                        <a:pt x="20274" y="14048"/>
                        <a:pt x="20673" y="13368"/>
                        <a:pt x="20673" y="13368"/>
                      </a:cubicBezTo>
                      <a:lnTo>
                        <a:pt x="20673" y="13368"/>
                      </a:lnTo>
                      <a:cubicBezTo>
                        <a:pt x="20673" y="13368"/>
                        <a:pt x="20435" y="13513"/>
                        <a:pt x="20173" y="13513"/>
                      </a:cubicBezTo>
                      <a:cubicBezTo>
                        <a:pt x="19841" y="13513"/>
                        <a:pt x="19470" y="13281"/>
                        <a:pt x="19493" y="12228"/>
                      </a:cubicBezTo>
                      <a:cubicBezTo>
                        <a:pt x="19534" y="10344"/>
                        <a:pt x="21169" y="7838"/>
                        <a:pt x="19059" y="3656"/>
                      </a:cubicBezTo>
                      <a:cubicBezTo>
                        <a:pt x="17874" y="1311"/>
                        <a:pt x="16160" y="815"/>
                        <a:pt x="14867" y="815"/>
                      </a:cubicBezTo>
                      <a:cubicBezTo>
                        <a:pt x="13919" y="815"/>
                        <a:pt x="13197" y="1083"/>
                        <a:pt x="13080" y="1083"/>
                      </a:cubicBezTo>
                      <a:cubicBezTo>
                        <a:pt x="13072" y="1083"/>
                        <a:pt x="13067" y="1081"/>
                        <a:pt x="13065" y="1079"/>
                      </a:cubicBezTo>
                      <a:cubicBezTo>
                        <a:pt x="12812" y="811"/>
                        <a:pt x="11636" y="1"/>
                        <a:pt x="10036" y="1"/>
                      </a:cubicBezTo>
                      <a:close/>
                    </a:path>
                  </a:pathLst>
                </a:custGeom>
                <a:solidFill>
                  <a:srgbClr val="632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878;p39">
                  <a:extLst>
                    <a:ext uri="{FF2B5EF4-FFF2-40B4-BE49-F238E27FC236}">
                      <a16:creationId xmlns:a16="http://schemas.microsoft.com/office/drawing/2014/main" id="{9AE8A69E-732F-9857-D63F-C9C71078CAD5}"/>
                    </a:ext>
                  </a:extLst>
                </p:cNvPr>
                <p:cNvSpPr/>
                <p:nvPr/>
              </p:nvSpPr>
              <p:spPr>
                <a:xfrm>
                  <a:off x="6642588" y="3907042"/>
                  <a:ext cx="166767" cy="154082"/>
                </a:xfrm>
                <a:custGeom>
                  <a:avLst/>
                  <a:gdLst/>
                  <a:ahLst/>
                  <a:cxnLst/>
                  <a:rect l="l" t="t" r="r" b="b"/>
                  <a:pathLst>
                    <a:path w="2787" h="2575" extrusionOk="0">
                      <a:moveTo>
                        <a:pt x="1486" y="1"/>
                      </a:moveTo>
                      <a:cubicBezTo>
                        <a:pt x="1154" y="1"/>
                        <a:pt x="813" y="108"/>
                        <a:pt x="499" y="318"/>
                      </a:cubicBezTo>
                      <a:cubicBezTo>
                        <a:pt x="445" y="352"/>
                        <a:pt x="387" y="403"/>
                        <a:pt x="373" y="482"/>
                      </a:cubicBezTo>
                      <a:lnTo>
                        <a:pt x="355" y="546"/>
                      </a:lnTo>
                      <a:lnTo>
                        <a:pt x="89" y="1602"/>
                      </a:lnTo>
                      <a:cubicBezTo>
                        <a:pt x="1" y="1847"/>
                        <a:pt x="72" y="2141"/>
                        <a:pt x="212" y="2301"/>
                      </a:cubicBezTo>
                      <a:cubicBezTo>
                        <a:pt x="349" y="2465"/>
                        <a:pt x="540" y="2523"/>
                        <a:pt x="727" y="2550"/>
                      </a:cubicBezTo>
                      <a:cubicBezTo>
                        <a:pt x="830" y="2566"/>
                        <a:pt x="934" y="2574"/>
                        <a:pt x="1038" y="2574"/>
                      </a:cubicBezTo>
                      <a:cubicBezTo>
                        <a:pt x="1291" y="2574"/>
                        <a:pt x="1545" y="2528"/>
                        <a:pt x="1796" y="2441"/>
                      </a:cubicBezTo>
                      <a:cubicBezTo>
                        <a:pt x="1987" y="2373"/>
                        <a:pt x="2182" y="2274"/>
                        <a:pt x="2353" y="2114"/>
                      </a:cubicBezTo>
                      <a:cubicBezTo>
                        <a:pt x="2520" y="1950"/>
                        <a:pt x="2663" y="1718"/>
                        <a:pt x="2718" y="1452"/>
                      </a:cubicBezTo>
                      <a:cubicBezTo>
                        <a:pt x="2786" y="1117"/>
                        <a:pt x="2707" y="765"/>
                        <a:pt x="2554" y="526"/>
                      </a:cubicBezTo>
                      <a:cubicBezTo>
                        <a:pt x="2400" y="287"/>
                        <a:pt x="2175" y="151"/>
                        <a:pt x="1943" y="72"/>
                      </a:cubicBezTo>
                      <a:cubicBezTo>
                        <a:pt x="1795" y="24"/>
                        <a:pt x="1642" y="1"/>
                        <a:pt x="1486"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879;p39">
                  <a:extLst>
                    <a:ext uri="{FF2B5EF4-FFF2-40B4-BE49-F238E27FC236}">
                      <a16:creationId xmlns:a16="http://schemas.microsoft.com/office/drawing/2014/main" id="{7DA61FF9-F5E6-F355-90D6-6645BCB33B83}"/>
                    </a:ext>
                  </a:extLst>
                </p:cNvPr>
                <p:cNvSpPr/>
                <p:nvPr/>
              </p:nvSpPr>
              <p:spPr>
                <a:xfrm>
                  <a:off x="5946188" y="3812258"/>
                  <a:ext cx="470024" cy="130625"/>
                </a:xfrm>
                <a:custGeom>
                  <a:avLst/>
                  <a:gdLst/>
                  <a:ahLst/>
                  <a:cxnLst/>
                  <a:rect l="l" t="t" r="r" b="b"/>
                  <a:pathLst>
                    <a:path w="7855" h="2183" extrusionOk="0">
                      <a:moveTo>
                        <a:pt x="105" y="0"/>
                      </a:moveTo>
                      <a:cubicBezTo>
                        <a:pt x="41" y="0"/>
                        <a:pt x="0" y="97"/>
                        <a:pt x="70" y="137"/>
                      </a:cubicBezTo>
                      <a:cubicBezTo>
                        <a:pt x="1377" y="881"/>
                        <a:pt x="2641" y="1612"/>
                        <a:pt x="4132" y="1902"/>
                      </a:cubicBezTo>
                      <a:cubicBezTo>
                        <a:pt x="5004" y="2074"/>
                        <a:pt x="5613" y="2182"/>
                        <a:pt x="6276" y="2182"/>
                      </a:cubicBezTo>
                      <a:cubicBezTo>
                        <a:pt x="6718" y="2182"/>
                        <a:pt x="7183" y="2134"/>
                        <a:pt x="7768" y="2025"/>
                      </a:cubicBezTo>
                      <a:cubicBezTo>
                        <a:pt x="7854" y="2008"/>
                        <a:pt x="7823" y="1883"/>
                        <a:pt x="7741" y="1883"/>
                      </a:cubicBezTo>
                      <a:cubicBezTo>
                        <a:pt x="7737" y="1883"/>
                        <a:pt x="7732" y="1884"/>
                        <a:pt x="7727" y="1885"/>
                      </a:cubicBezTo>
                      <a:cubicBezTo>
                        <a:pt x="7149" y="1992"/>
                        <a:pt x="6676" y="2040"/>
                        <a:pt x="6229" y="2040"/>
                      </a:cubicBezTo>
                      <a:cubicBezTo>
                        <a:pt x="5487" y="2040"/>
                        <a:pt x="4817" y="1908"/>
                        <a:pt x="3862" y="1697"/>
                      </a:cubicBezTo>
                      <a:cubicBezTo>
                        <a:pt x="2518" y="1400"/>
                        <a:pt x="1330" y="687"/>
                        <a:pt x="142" y="11"/>
                      </a:cubicBezTo>
                      <a:cubicBezTo>
                        <a:pt x="129" y="4"/>
                        <a:pt x="117" y="0"/>
                        <a:pt x="105" y="0"/>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880;p39">
                  <a:extLst>
                    <a:ext uri="{FF2B5EF4-FFF2-40B4-BE49-F238E27FC236}">
                      <a16:creationId xmlns:a16="http://schemas.microsoft.com/office/drawing/2014/main" id="{EA24F666-1768-3C6A-CDD9-D1BCFABE9C2C}"/>
                    </a:ext>
                  </a:extLst>
                </p:cNvPr>
                <p:cNvSpPr/>
                <p:nvPr/>
              </p:nvSpPr>
              <p:spPr>
                <a:xfrm>
                  <a:off x="6135278" y="3945099"/>
                  <a:ext cx="75335" cy="21542"/>
                </a:xfrm>
                <a:custGeom>
                  <a:avLst/>
                  <a:gdLst/>
                  <a:ahLst/>
                  <a:cxnLst/>
                  <a:rect l="l" t="t" r="r" b="b"/>
                  <a:pathLst>
                    <a:path w="1259" h="360" extrusionOk="0">
                      <a:moveTo>
                        <a:pt x="106" y="1"/>
                      </a:moveTo>
                      <a:cubicBezTo>
                        <a:pt x="49" y="1"/>
                        <a:pt x="0" y="74"/>
                        <a:pt x="50" y="126"/>
                      </a:cubicBezTo>
                      <a:cubicBezTo>
                        <a:pt x="253" y="336"/>
                        <a:pt x="612" y="359"/>
                        <a:pt x="922" y="359"/>
                      </a:cubicBezTo>
                      <a:cubicBezTo>
                        <a:pt x="1009" y="359"/>
                        <a:pt x="1092" y="358"/>
                        <a:pt x="1167" y="358"/>
                      </a:cubicBezTo>
                      <a:cubicBezTo>
                        <a:pt x="1258" y="358"/>
                        <a:pt x="1258" y="211"/>
                        <a:pt x="1167" y="211"/>
                      </a:cubicBezTo>
                      <a:cubicBezTo>
                        <a:pt x="1088" y="211"/>
                        <a:pt x="996" y="214"/>
                        <a:pt x="899" y="214"/>
                      </a:cubicBezTo>
                      <a:cubicBezTo>
                        <a:pt x="629" y="214"/>
                        <a:pt x="319" y="192"/>
                        <a:pt x="157" y="23"/>
                      </a:cubicBezTo>
                      <a:cubicBezTo>
                        <a:pt x="141" y="8"/>
                        <a:pt x="123" y="1"/>
                        <a:pt x="106" y="1"/>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881;p39">
                  <a:extLst>
                    <a:ext uri="{FF2B5EF4-FFF2-40B4-BE49-F238E27FC236}">
                      <a16:creationId xmlns:a16="http://schemas.microsoft.com/office/drawing/2014/main" id="{4D152F08-7CB8-311A-C4DB-1A5EE6FB5A81}"/>
                    </a:ext>
                  </a:extLst>
                </p:cNvPr>
                <p:cNvSpPr/>
                <p:nvPr/>
              </p:nvSpPr>
              <p:spPr>
                <a:xfrm>
                  <a:off x="6392403" y="3709096"/>
                  <a:ext cx="125240" cy="96279"/>
                </a:xfrm>
                <a:custGeom>
                  <a:avLst/>
                  <a:gdLst/>
                  <a:ahLst/>
                  <a:cxnLst/>
                  <a:rect l="l" t="t" r="r" b="b"/>
                  <a:pathLst>
                    <a:path w="2093" h="1609" extrusionOk="0">
                      <a:moveTo>
                        <a:pt x="714" y="0"/>
                      </a:moveTo>
                      <a:cubicBezTo>
                        <a:pt x="454" y="4"/>
                        <a:pt x="208" y="79"/>
                        <a:pt x="0" y="233"/>
                      </a:cubicBezTo>
                      <a:lnTo>
                        <a:pt x="3" y="267"/>
                      </a:lnTo>
                      <a:cubicBezTo>
                        <a:pt x="102" y="256"/>
                        <a:pt x="201" y="250"/>
                        <a:pt x="299" y="250"/>
                      </a:cubicBezTo>
                      <a:cubicBezTo>
                        <a:pt x="423" y="250"/>
                        <a:pt x="547" y="260"/>
                        <a:pt x="669" y="281"/>
                      </a:cubicBezTo>
                      <a:cubicBezTo>
                        <a:pt x="887" y="318"/>
                        <a:pt x="1095" y="397"/>
                        <a:pt x="1277" y="520"/>
                      </a:cubicBezTo>
                      <a:cubicBezTo>
                        <a:pt x="1458" y="643"/>
                        <a:pt x="1611" y="807"/>
                        <a:pt x="1734" y="991"/>
                      </a:cubicBezTo>
                      <a:cubicBezTo>
                        <a:pt x="1853" y="1175"/>
                        <a:pt x="1938" y="1387"/>
                        <a:pt x="1946" y="1609"/>
                      </a:cubicBezTo>
                      <a:lnTo>
                        <a:pt x="1979" y="1609"/>
                      </a:lnTo>
                      <a:cubicBezTo>
                        <a:pt x="2093" y="1373"/>
                        <a:pt x="2052" y="1086"/>
                        <a:pt x="1952" y="851"/>
                      </a:cubicBezTo>
                      <a:cubicBezTo>
                        <a:pt x="1853" y="612"/>
                        <a:pt x="1689" y="404"/>
                        <a:pt x="1472" y="243"/>
                      </a:cubicBezTo>
                      <a:cubicBezTo>
                        <a:pt x="1246" y="76"/>
                        <a:pt x="969" y="0"/>
                        <a:pt x="714" y="0"/>
                      </a:cubicBezTo>
                      <a:close/>
                    </a:path>
                  </a:pathLst>
                </a:custGeom>
                <a:solidFill>
                  <a:srgbClr val="422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882;p39">
                  <a:extLst>
                    <a:ext uri="{FF2B5EF4-FFF2-40B4-BE49-F238E27FC236}">
                      <a16:creationId xmlns:a16="http://schemas.microsoft.com/office/drawing/2014/main" id="{D14B657D-7168-4F25-625C-9B8DE8BB200E}"/>
                    </a:ext>
                  </a:extLst>
                </p:cNvPr>
                <p:cNvSpPr/>
                <p:nvPr/>
              </p:nvSpPr>
              <p:spPr>
                <a:xfrm>
                  <a:off x="5968328" y="3616347"/>
                  <a:ext cx="117282" cy="43981"/>
                </a:xfrm>
                <a:custGeom>
                  <a:avLst/>
                  <a:gdLst/>
                  <a:ahLst/>
                  <a:cxnLst/>
                  <a:rect l="l" t="t" r="r" b="b"/>
                  <a:pathLst>
                    <a:path w="1960" h="735" extrusionOk="0">
                      <a:moveTo>
                        <a:pt x="980" y="0"/>
                      </a:moveTo>
                      <a:cubicBezTo>
                        <a:pt x="795" y="0"/>
                        <a:pt x="620" y="35"/>
                        <a:pt x="458" y="104"/>
                      </a:cubicBezTo>
                      <a:cubicBezTo>
                        <a:pt x="290" y="172"/>
                        <a:pt x="79" y="291"/>
                        <a:pt x="0" y="503"/>
                      </a:cubicBezTo>
                      <a:lnTo>
                        <a:pt x="21" y="530"/>
                      </a:lnTo>
                      <a:cubicBezTo>
                        <a:pt x="161" y="438"/>
                        <a:pt x="335" y="403"/>
                        <a:pt x="502" y="376"/>
                      </a:cubicBezTo>
                      <a:cubicBezTo>
                        <a:pt x="636" y="355"/>
                        <a:pt x="771" y="342"/>
                        <a:pt x="906" y="342"/>
                      </a:cubicBezTo>
                      <a:cubicBezTo>
                        <a:pt x="943" y="342"/>
                        <a:pt x="980" y="343"/>
                        <a:pt x="1017" y="345"/>
                      </a:cubicBezTo>
                      <a:cubicBezTo>
                        <a:pt x="1359" y="353"/>
                        <a:pt x="1704" y="479"/>
                        <a:pt x="1932" y="734"/>
                      </a:cubicBezTo>
                      <a:lnTo>
                        <a:pt x="1959" y="714"/>
                      </a:lnTo>
                      <a:cubicBezTo>
                        <a:pt x="1939" y="496"/>
                        <a:pt x="1795" y="312"/>
                        <a:pt x="1622" y="195"/>
                      </a:cubicBezTo>
                      <a:cubicBezTo>
                        <a:pt x="1447" y="69"/>
                        <a:pt x="1236" y="11"/>
                        <a:pt x="1034" y="1"/>
                      </a:cubicBezTo>
                      <a:cubicBezTo>
                        <a:pt x="1016" y="1"/>
                        <a:pt x="998" y="0"/>
                        <a:pt x="980" y="0"/>
                      </a:cubicBezTo>
                      <a:close/>
                    </a:path>
                  </a:pathLst>
                </a:custGeom>
                <a:solidFill>
                  <a:srgbClr val="422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883;p39">
                  <a:extLst>
                    <a:ext uri="{FF2B5EF4-FFF2-40B4-BE49-F238E27FC236}">
                      <a16:creationId xmlns:a16="http://schemas.microsoft.com/office/drawing/2014/main" id="{BC17A8DE-6074-5040-2E03-F490D2FE87D8}"/>
                    </a:ext>
                  </a:extLst>
                </p:cNvPr>
                <p:cNvSpPr/>
                <p:nvPr/>
              </p:nvSpPr>
              <p:spPr>
                <a:xfrm>
                  <a:off x="6470014" y="4215928"/>
                  <a:ext cx="361179" cy="543564"/>
                </a:xfrm>
                <a:custGeom>
                  <a:avLst/>
                  <a:gdLst/>
                  <a:ahLst/>
                  <a:cxnLst/>
                  <a:rect l="l" t="t" r="r" b="b"/>
                  <a:pathLst>
                    <a:path w="6036" h="9084" extrusionOk="0">
                      <a:moveTo>
                        <a:pt x="1164" y="0"/>
                      </a:moveTo>
                      <a:cubicBezTo>
                        <a:pt x="942" y="89"/>
                        <a:pt x="772" y="345"/>
                        <a:pt x="655" y="607"/>
                      </a:cubicBezTo>
                      <a:cubicBezTo>
                        <a:pt x="474" y="1021"/>
                        <a:pt x="379" y="1512"/>
                        <a:pt x="454" y="1973"/>
                      </a:cubicBezTo>
                      <a:cubicBezTo>
                        <a:pt x="277" y="2164"/>
                        <a:pt x="161" y="2386"/>
                        <a:pt x="123" y="2632"/>
                      </a:cubicBezTo>
                      <a:cubicBezTo>
                        <a:pt x="0" y="3479"/>
                        <a:pt x="867" y="4328"/>
                        <a:pt x="2144" y="4700"/>
                      </a:cubicBezTo>
                      <a:cubicBezTo>
                        <a:pt x="2137" y="4700"/>
                        <a:pt x="2133" y="4703"/>
                        <a:pt x="2133" y="4703"/>
                      </a:cubicBezTo>
                      <a:cubicBezTo>
                        <a:pt x="2133" y="4703"/>
                        <a:pt x="1539" y="5609"/>
                        <a:pt x="1424" y="6813"/>
                      </a:cubicBezTo>
                      <a:cubicBezTo>
                        <a:pt x="1331" y="7732"/>
                        <a:pt x="1301" y="9083"/>
                        <a:pt x="1301" y="9083"/>
                      </a:cubicBezTo>
                      <a:lnTo>
                        <a:pt x="4830" y="9083"/>
                      </a:lnTo>
                      <a:cubicBezTo>
                        <a:pt x="4830" y="9083"/>
                        <a:pt x="5615" y="8398"/>
                        <a:pt x="3909" y="4898"/>
                      </a:cubicBezTo>
                      <a:cubicBezTo>
                        <a:pt x="3902" y="4892"/>
                        <a:pt x="3915" y="4881"/>
                        <a:pt x="3919" y="4871"/>
                      </a:cubicBezTo>
                      <a:cubicBezTo>
                        <a:pt x="5032" y="4765"/>
                        <a:pt x="5885" y="4237"/>
                        <a:pt x="5995" y="3485"/>
                      </a:cubicBezTo>
                      <a:cubicBezTo>
                        <a:pt x="6036" y="3192"/>
                        <a:pt x="5960" y="2895"/>
                        <a:pt x="5786" y="2618"/>
                      </a:cubicBezTo>
                      <a:cubicBezTo>
                        <a:pt x="5913" y="2178"/>
                        <a:pt x="5892" y="1689"/>
                        <a:pt x="5786" y="1267"/>
                      </a:cubicBezTo>
                      <a:cubicBezTo>
                        <a:pt x="5718" y="990"/>
                        <a:pt x="5598" y="717"/>
                        <a:pt x="5407" y="597"/>
                      </a:cubicBezTo>
                      <a:cubicBezTo>
                        <a:pt x="4953" y="676"/>
                        <a:pt x="4499" y="996"/>
                        <a:pt x="4172" y="1481"/>
                      </a:cubicBezTo>
                      <a:cubicBezTo>
                        <a:pt x="3905" y="1390"/>
                        <a:pt x="3619" y="1321"/>
                        <a:pt x="3318" y="1276"/>
                      </a:cubicBezTo>
                      <a:cubicBezTo>
                        <a:pt x="3081" y="1242"/>
                        <a:pt x="2848" y="1226"/>
                        <a:pt x="2622" y="1226"/>
                      </a:cubicBezTo>
                      <a:cubicBezTo>
                        <a:pt x="2561" y="1226"/>
                        <a:pt x="2501" y="1227"/>
                        <a:pt x="2441" y="1229"/>
                      </a:cubicBezTo>
                      <a:cubicBezTo>
                        <a:pt x="2174" y="611"/>
                        <a:pt x="1693" y="157"/>
                        <a:pt x="1164"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884;p39">
                  <a:extLst>
                    <a:ext uri="{FF2B5EF4-FFF2-40B4-BE49-F238E27FC236}">
                      <a16:creationId xmlns:a16="http://schemas.microsoft.com/office/drawing/2014/main" id="{228EAC47-8E07-9270-DF15-52E720067400}"/>
                    </a:ext>
                  </a:extLst>
                </p:cNvPr>
                <p:cNvSpPr/>
                <p:nvPr/>
              </p:nvSpPr>
              <p:spPr>
                <a:xfrm>
                  <a:off x="6514115" y="4245488"/>
                  <a:ext cx="76891" cy="76053"/>
                </a:xfrm>
                <a:custGeom>
                  <a:avLst/>
                  <a:gdLst/>
                  <a:ahLst/>
                  <a:cxnLst/>
                  <a:rect l="l" t="t" r="r" b="b"/>
                  <a:pathLst>
                    <a:path w="1285" h="1271" extrusionOk="0">
                      <a:moveTo>
                        <a:pt x="462" y="1"/>
                      </a:moveTo>
                      <a:cubicBezTo>
                        <a:pt x="372" y="80"/>
                        <a:pt x="281" y="216"/>
                        <a:pt x="202" y="393"/>
                      </a:cubicBezTo>
                      <a:cubicBezTo>
                        <a:pt x="76" y="683"/>
                        <a:pt x="7" y="987"/>
                        <a:pt x="0" y="1271"/>
                      </a:cubicBezTo>
                      <a:lnTo>
                        <a:pt x="1284" y="748"/>
                      </a:lnTo>
                      <a:cubicBezTo>
                        <a:pt x="1076" y="400"/>
                        <a:pt x="782" y="134"/>
                        <a:pt x="462" y="1"/>
                      </a:cubicBezTo>
                      <a:close/>
                    </a:path>
                  </a:pathLst>
                </a:custGeom>
                <a:solidFill>
                  <a:srgbClr val="E88F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885;p39">
                  <a:extLst>
                    <a:ext uri="{FF2B5EF4-FFF2-40B4-BE49-F238E27FC236}">
                      <a16:creationId xmlns:a16="http://schemas.microsoft.com/office/drawing/2014/main" id="{1098188D-BD6D-D984-DDF1-A0A7268E7F2E}"/>
                    </a:ext>
                  </a:extLst>
                </p:cNvPr>
                <p:cNvSpPr/>
                <p:nvPr/>
              </p:nvSpPr>
              <p:spPr>
                <a:xfrm>
                  <a:off x="6738389" y="4281271"/>
                  <a:ext cx="65642" cy="77250"/>
                </a:xfrm>
                <a:custGeom>
                  <a:avLst/>
                  <a:gdLst/>
                  <a:ahLst/>
                  <a:cxnLst/>
                  <a:rect l="l" t="t" r="r" b="b"/>
                  <a:pathLst>
                    <a:path w="1097" h="1291" extrusionOk="0">
                      <a:moveTo>
                        <a:pt x="834" y="0"/>
                      </a:moveTo>
                      <a:cubicBezTo>
                        <a:pt x="533" y="96"/>
                        <a:pt x="236" y="321"/>
                        <a:pt x="0" y="635"/>
                      </a:cubicBezTo>
                      <a:lnTo>
                        <a:pt x="1062" y="1290"/>
                      </a:lnTo>
                      <a:cubicBezTo>
                        <a:pt x="1097" y="1010"/>
                        <a:pt x="1076" y="703"/>
                        <a:pt x="1001" y="403"/>
                      </a:cubicBezTo>
                      <a:cubicBezTo>
                        <a:pt x="953" y="208"/>
                        <a:pt x="892" y="79"/>
                        <a:pt x="834" y="0"/>
                      </a:cubicBezTo>
                      <a:close/>
                    </a:path>
                  </a:pathLst>
                </a:custGeom>
                <a:solidFill>
                  <a:srgbClr val="E88F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886;p39">
                  <a:extLst>
                    <a:ext uri="{FF2B5EF4-FFF2-40B4-BE49-F238E27FC236}">
                      <a16:creationId xmlns:a16="http://schemas.microsoft.com/office/drawing/2014/main" id="{79ECF761-BB72-C494-7FF8-0FD030643903}"/>
                    </a:ext>
                  </a:extLst>
                </p:cNvPr>
                <p:cNvSpPr/>
                <p:nvPr/>
              </p:nvSpPr>
              <p:spPr>
                <a:xfrm>
                  <a:off x="6641152" y="4407470"/>
                  <a:ext cx="49486" cy="24414"/>
                </a:xfrm>
                <a:custGeom>
                  <a:avLst/>
                  <a:gdLst/>
                  <a:ahLst/>
                  <a:cxnLst/>
                  <a:rect l="l" t="t" r="r" b="b"/>
                  <a:pathLst>
                    <a:path w="827" h="408" extrusionOk="0">
                      <a:moveTo>
                        <a:pt x="279" y="1"/>
                      </a:moveTo>
                      <a:cubicBezTo>
                        <a:pt x="223" y="1"/>
                        <a:pt x="169" y="4"/>
                        <a:pt x="120" y="11"/>
                      </a:cubicBezTo>
                      <a:cubicBezTo>
                        <a:pt x="42" y="21"/>
                        <a:pt x="1" y="100"/>
                        <a:pt x="59" y="151"/>
                      </a:cubicBezTo>
                      <a:lnTo>
                        <a:pt x="342" y="390"/>
                      </a:lnTo>
                      <a:cubicBezTo>
                        <a:pt x="357" y="401"/>
                        <a:pt x="375" y="408"/>
                        <a:pt x="393" y="408"/>
                      </a:cubicBezTo>
                      <a:cubicBezTo>
                        <a:pt x="407" y="408"/>
                        <a:pt x="421" y="404"/>
                        <a:pt x="434" y="396"/>
                      </a:cubicBezTo>
                      <a:lnTo>
                        <a:pt x="759" y="223"/>
                      </a:lnTo>
                      <a:cubicBezTo>
                        <a:pt x="827" y="185"/>
                        <a:pt x="803" y="100"/>
                        <a:pt x="728" y="73"/>
                      </a:cubicBezTo>
                      <a:cubicBezTo>
                        <a:pt x="607" y="28"/>
                        <a:pt x="435" y="1"/>
                        <a:pt x="279" y="1"/>
                      </a:cubicBezTo>
                      <a:close/>
                    </a:path>
                  </a:pathLst>
                </a:custGeom>
                <a:solidFill>
                  <a:srgbClr val="7C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887;p39">
                  <a:extLst>
                    <a:ext uri="{FF2B5EF4-FFF2-40B4-BE49-F238E27FC236}">
                      <a16:creationId xmlns:a16="http://schemas.microsoft.com/office/drawing/2014/main" id="{FE37A8CE-311C-3262-EC62-9F7F6886E110}"/>
                    </a:ext>
                  </a:extLst>
                </p:cNvPr>
                <p:cNvSpPr/>
                <p:nvPr/>
              </p:nvSpPr>
              <p:spPr>
                <a:xfrm>
                  <a:off x="6512320" y="4411599"/>
                  <a:ext cx="61094" cy="1675"/>
                </a:xfrm>
                <a:custGeom>
                  <a:avLst/>
                  <a:gdLst/>
                  <a:ahLst/>
                  <a:cxnLst/>
                  <a:rect l="l" t="t" r="r" b="b"/>
                  <a:pathLst>
                    <a:path w="1021" h="28" extrusionOk="0">
                      <a:moveTo>
                        <a:pt x="510" y="1"/>
                      </a:moveTo>
                      <a:cubicBezTo>
                        <a:pt x="342" y="1"/>
                        <a:pt x="174" y="5"/>
                        <a:pt x="7" y="14"/>
                      </a:cubicBezTo>
                      <a:cubicBezTo>
                        <a:pt x="0" y="17"/>
                        <a:pt x="0" y="28"/>
                        <a:pt x="7" y="28"/>
                      </a:cubicBezTo>
                      <a:cubicBezTo>
                        <a:pt x="181" y="17"/>
                        <a:pt x="357" y="12"/>
                        <a:pt x="532" y="12"/>
                      </a:cubicBezTo>
                      <a:cubicBezTo>
                        <a:pt x="693" y="12"/>
                        <a:pt x="854" y="16"/>
                        <a:pt x="1013" y="24"/>
                      </a:cubicBezTo>
                      <a:cubicBezTo>
                        <a:pt x="1020" y="24"/>
                        <a:pt x="1020" y="14"/>
                        <a:pt x="1013" y="14"/>
                      </a:cubicBezTo>
                      <a:cubicBezTo>
                        <a:pt x="846" y="5"/>
                        <a:pt x="678" y="1"/>
                        <a:pt x="510" y="1"/>
                      </a:cubicBezTo>
                      <a:close/>
                    </a:path>
                  </a:pathLst>
                </a:custGeom>
                <a:solidFill>
                  <a:srgbClr val="7C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888;p39">
                  <a:extLst>
                    <a:ext uri="{FF2B5EF4-FFF2-40B4-BE49-F238E27FC236}">
                      <a16:creationId xmlns:a16="http://schemas.microsoft.com/office/drawing/2014/main" id="{51779F57-732C-6692-8601-46A3F9BDB4CA}"/>
                    </a:ext>
                  </a:extLst>
                </p:cNvPr>
                <p:cNvSpPr/>
                <p:nvPr/>
              </p:nvSpPr>
              <p:spPr>
                <a:xfrm>
                  <a:off x="6737372" y="4439484"/>
                  <a:ext cx="58461" cy="8676"/>
                </a:xfrm>
                <a:custGeom>
                  <a:avLst/>
                  <a:gdLst/>
                  <a:ahLst/>
                  <a:cxnLst/>
                  <a:rect l="l" t="t" r="r" b="b"/>
                  <a:pathLst>
                    <a:path w="977" h="145" extrusionOk="0">
                      <a:moveTo>
                        <a:pt x="5" y="1"/>
                      </a:moveTo>
                      <a:cubicBezTo>
                        <a:pt x="0" y="1"/>
                        <a:pt x="1" y="9"/>
                        <a:pt x="8" y="12"/>
                      </a:cubicBezTo>
                      <a:cubicBezTo>
                        <a:pt x="331" y="33"/>
                        <a:pt x="652" y="77"/>
                        <a:pt x="970" y="145"/>
                      </a:cubicBezTo>
                      <a:cubicBezTo>
                        <a:pt x="974" y="145"/>
                        <a:pt x="977" y="138"/>
                        <a:pt x="970" y="135"/>
                      </a:cubicBezTo>
                      <a:cubicBezTo>
                        <a:pt x="652" y="66"/>
                        <a:pt x="331" y="22"/>
                        <a:pt x="8" y="2"/>
                      </a:cubicBezTo>
                      <a:cubicBezTo>
                        <a:pt x="7" y="1"/>
                        <a:pt x="6" y="1"/>
                        <a:pt x="5" y="1"/>
                      </a:cubicBezTo>
                      <a:close/>
                    </a:path>
                  </a:pathLst>
                </a:custGeom>
                <a:solidFill>
                  <a:srgbClr val="7C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889;p39">
                  <a:extLst>
                    <a:ext uri="{FF2B5EF4-FFF2-40B4-BE49-F238E27FC236}">
                      <a16:creationId xmlns:a16="http://schemas.microsoft.com/office/drawing/2014/main" id="{7DF23445-C09D-F08C-6230-03DE147C5ED7}"/>
                    </a:ext>
                  </a:extLst>
                </p:cNvPr>
                <p:cNvSpPr/>
                <p:nvPr/>
              </p:nvSpPr>
              <p:spPr>
                <a:xfrm>
                  <a:off x="5382510" y="3701916"/>
                  <a:ext cx="93167" cy="159228"/>
                </a:xfrm>
                <a:custGeom>
                  <a:avLst/>
                  <a:gdLst/>
                  <a:ahLst/>
                  <a:cxnLst/>
                  <a:rect l="l" t="t" r="r" b="b"/>
                  <a:pathLst>
                    <a:path w="1557" h="2661" extrusionOk="0">
                      <a:moveTo>
                        <a:pt x="573" y="0"/>
                      </a:moveTo>
                      <a:cubicBezTo>
                        <a:pt x="545" y="0"/>
                        <a:pt x="517" y="5"/>
                        <a:pt x="489" y="15"/>
                      </a:cubicBezTo>
                      <a:cubicBezTo>
                        <a:pt x="341" y="62"/>
                        <a:pt x="270" y="226"/>
                        <a:pt x="328" y="366"/>
                      </a:cubicBezTo>
                      <a:lnTo>
                        <a:pt x="669" y="1193"/>
                      </a:lnTo>
                      <a:cubicBezTo>
                        <a:pt x="673" y="1203"/>
                        <a:pt x="679" y="1213"/>
                        <a:pt x="683" y="1223"/>
                      </a:cubicBezTo>
                      <a:lnTo>
                        <a:pt x="0" y="1746"/>
                      </a:lnTo>
                      <a:lnTo>
                        <a:pt x="697" y="2660"/>
                      </a:lnTo>
                      <a:lnTo>
                        <a:pt x="1045" y="2394"/>
                      </a:lnTo>
                      <a:cubicBezTo>
                        <a:pt x="1475" y="2066"/>
                        <a:pt x="1557" y="1455"/>
                        <a:pt x="1229" y="1025"/>
                      </a:cubicBezTo>
                      <a:cubicBezTo>
                        <a:pt x="1160" y="943"/>
                        <a:pt x="1103" y="848"/>
                        <a:pt x="1062" y="749"/>
                      </a:cubicBezTo>
                      <a:lnTo>
                        <a:pt x="823" y="172"/>
                      </a:lnTo>
                      <a:cubicBezTo>
                        <a:pt x="782" y="69"/>
                        <a:pt x="681" y="0"/>
                        <a:pt x="573" y="0"/>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890;p39">
                  <a:extLst>
                    <a:ext uri="{FF2B5EF4-FFF2-40B4-BE49-F238E27FC236}">
                      <a16:creationId xmlns:a16="http://schemas.microsoft.com/office/drawing/2014/main" id="{31D47FA6-26FD-1F6C-9A03-7C944508CE89}"/>
                    </a:ext>
                  </a:extLst>
                </p:cNvPr>
                <p:cNvSpPr/>
                <p:nvPr/>
              </p:nvSpPr>
              <p:spPr>
                <a:xfrm>
                  <a:off x="6364758" y="4346615"/>
                  <a:ext cx="132899" cy="412699"/>
                </a:xfrm>
                <a:custGeom>
                  <a:avLst/>
                  <a:gdLst/>
                  <a:ahLst/>
                  <a:cxnLst/>
                  <a:rect l="l" t="t" r="r" b="b"/>
                  <a:pathLst>
                    <a:path w="2221" h="6897" extrusionOk="0">
                      <a:moveTo>
                        <a:pt x="53" y="1"/>
                      </a:moveTo>
                      <a:cubicBezTo>
                        <a:pt x="34" y="1"/>
                        <a:pt x="17" y="4"/>
                        <a:pt x="1" y="11"/>
                      </a:cubicBezTo>
                      <a:cubicBezTo>
                        <a:pt x="1" y="11"/>
                        <a:pt x="1957" y="2899"/>
                        <a:pt x="971" y="6896"/>
                      </a:cubicBezTo>
                      <a:lnTo>
                        <a:pt x="1847" y="6896"/>
                      </a:lnTo>
                      <a:cubicBezTo>
                        <a:pt x="2042" y="5739"/>
                        <a:pt x="2220" y="4971"/>
                        <a:pt x="1762" y="2919"/>
                      </a:cubicBezTo>
                      <a:cubicBezTo>
                        <a:pt x="1433" y="1441"/>
                        <a:pt x="440" y="1"/>
                        <a:pt x="53"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891;p39">
                  <a:extLst>
                    <a:ext uri="{FF2B5EF4-FFF2-40B4-BE49-F238E27FC236}">
                      <a16:creationId xmlns:a16="http://schemas.microsoft.com/office/drawing/2014/main" id="{D07A84B7-A0C0-11E8-959D-29B1D072FC47}"/>
                    </a:ext>
                  </a:extLst>
                </p:cNvPr>
                <p:cNvSpPr/>
                <p:nvPr/>
              </p:nvSpPr>
              <p:spPr>
                <a:xfrm>
                  <a:off x="6090219" y="4117194"/>
                  <a:ext cx="1137" cy="898"/>
                </a:xfrm>
                <a:custGeom>
                  <a:avLst/>
                  <a:gdLst/>
                  <a:ahLst/>
                  <a:cxnLst/>
                  <a:rect l="l" t="t" r="r" b="b"/>
                  <a:pathLst>
                    <a:path w="19" h="15" extrusionOk="0">
                      <a:moveTo>
                        <a:pt x="8" y="1"/>
                      </a:moveTo>
                      <a:cubicBezTo>
                        <a:pt x="1" y="1"/>
                        <a:pt x="1" y="15"/>
                        <a:pt x="8" y="15"/>
                      </a:cubicBezTo>
                      <a:cubicBezTo>
                        <a:pt x="18" y="15"/>
                        <a:pt x="18" y="1"/>
                        <a:pt x="8" y="1"/>
                      </a:cubicBezTo>
                      <a:close/>
                    </a:path>
                  </a:pathLst>
                </a:custGeom>
                <a:solidFill>
                  <a:srgbClr val="7C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892;p39">
                  <a:extLst>
                    <a:ext uri="{FF2B5EF4-FFF2-40B4-BE49-F238E27FC236}">
                      <a16:creationId xmlns:a16="http://schemas.microsoft.com/office/drawing/2014/main" id="{599CB983-0DF5-0CF1-1271-9C58EA1AA397}"/>
                    </a:ext>
                  </a:extLst>
                </p:cNvPr>
                <p:cNvSpPr/>
                <p:nvPr/>
              </p:nvSpPr>
              <p:spPr>
                <a:xfrm>
                  <a:off x="5204611" y="3359939"/>
                  <a:ext cx="278005" cy="579825"/>
                </a:xfrm>
                <a:custGeom>
                  <a:avLst/>
                  <a:gdLst/>
                  <a:ahLst/>
                  <a:cxnLst/>
                  <a:rect l="l" t="t" r="r" b="b"/>
                  <a:pathLst>
                    <a:path w="4646" h="9690" extrusionOk="0">
                      <a:moveTo>
                        <a:pt x="469" y="0"/>
                      </a:moveTo>
                      <a:cubicBezTo>
                        <a:pt x="416" y="0"/>
                        <a:pt x="362" y="11"/>
                        <a:pt x="311" y="33"/>
                      </a:cubicBezTo>
                      <a:cubicBezTo>
                        <a:pt x="98" y="121"/>
                        <a:pt x="0" y="360"/>
                        <a:pt x="89" y="572"/>
                      </a:cubicBezTo>
                      <a:lnTo>
                        <a:pt x="3799" y="9437"/>
                      </a:lnTo>
                      <a:cubicBezTo>
                        <a:pt x="3864" y="9594"/>
                        <a:pt x="4018" y="9690"/>
                        <a:pt x="4180" y="9690"/>
                      </a:cubicBezTo>
                      <a:cubicBezTo>
                        <a:pt x="4232" y="9690"/>
                        <a:pt x="4284" y="9680"/>
                        <a:pt x="4335" y="9659"/>
                      </a:cubicBezTo>
                      <a:cubicBezTo>
                        <a:pt x="4547" y="9571"/>
                        <a:pt x="4645" y="9328"/>
                        <a:pt x="4557" y="9120"/>
                      </a:cubicBezTo>
                      <a:lnTo>
                        <a:pt x="846" y="255"/>
                      </a:lnTo>
                      <a:cubicBezTo>
                        <a:pt x="782" y="95"/>
                        <a:pt x="630" y="0"/>
                        <a:pt x="469" y="0"/>
                      </a:cubicBezTo>
                      <a:close/>
                    </a:path>
                  </a:pathLst>
                </a:custGeom>
                <a:solidFill>
                  <a:srgbClr val="936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893;p39">
                  <a:extLst>
                    <a:ext uri="{FF2B5EF4-FFF2-40B4-BE49-F238E27FC236}">
                      <a16:creationId xmlns:a16="http://schemas.microsoft.com/office/drawing/2014/main" id="{C1A3D2DC-581A-C627-0E08-0A52A59D43F0}"/>
                    </a:ext>
                  </a:extLst>
                </p:cNvPr>
                <p:cNvSpPr/>
                <p:nvPr/>
              </p:nvSpPr>
              <p:spPr>
                <a:xfrm>
                  <a:off x="5341222" y="3747632"/>
                  <a:ext cx="55828" cy="43861"/>
                </a:xfrm>
                <a:custGeom>
                  <a:avLst/>
                  <a:gdLst/>
                  <a:ahLst/>
                  <a:cxnLst/>
                  <a:rect l="l" t="t" r="r" b="b"/>
                  <a:pathLst>
                    <a:path w="933" h="733" extrusionOk="0">
                      <a:moveTo>
                        <a:pt x="655" y="1"/>
                      </a:moveTo>
                      <a:cubicBezTo>
                        <a:pt x="610" y="1"/>
                        <a:pt x="564" y="14"/>
                        <a:pt x="523" y="40"/>
                      </a:cubicBezTo>
                      <a:lnTo>
                        <a:pt x="144" y="289"/>
                      </a:lnTo>
                      <a:cubicBezTo>
                        <a:pt x="32" y="360"/>
                        <a:pt x="0" y="511"/>
                        <a:pt x="73" y="623"/>
                      </a:cubicBezTo>
                      <a:cubicBezTo>
                        <a:pt x="119" y="694"/>
                        <a:pt x="196" y="732"/>
                        <a:pt x="274" y="732"/>
                      </a:cubicBezTo>
                      <a:cubicBezTo>
                        <a:pt x="320" y="732"/>
                        <a:pt x="366" y="719"/>
                        <a:pt x="407" y="691"/>
                      </a:cubicBezTo>
                      <a:lnTo>
                        <a:pt x="789" y="445"/>
                      </a:lnTo>
                      <a:cubicBezTo>
                        <a:pt x="898" y="371"/>
                        <a:pt x="933" y="220"/>
                        <a:pt x="857" y="111"/>
                      </a:cubicBezTo>
                      <a:cubicBezTo>
                        <a:pt x="811" y="40"/>
                        <a:pt x="734" y="1"/>
                        <a:pt x="655"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894;p39">
                  <a:extLst>
                    <a:ext uri="{FF2B5EF4-FFF2-40B4-BE49-F238E27FC236}">
                      <a16:creationId xmlns:a16="http://schemas.microsoft.com/office/drawing/2014/main" id="{B2E5FD25-2B79-DE4C-2B04-8D5EA6D96488}"/>
                    </a:ext>
                  </a:extLst>
                </p:cNvPr>
                <p:cNvSpPr/>
                <p:nvPr/>
              </p:nvSpPr>
              <p:spPr>
                <a:xfrm>
                  <a:off x="5353668" y="3778389"/>
                  <a:ext cx="58102" cy="39074"/>
                </a:xfrm>
                <a:custGeom>
                  <a:avLst/>
                  <a:gdLst/>
                  <a:ahLst/>
                  <a:cxnLst/>
                  <a:rect l="l" t="t" r="r" b="b"/>
                  <a:pathLst>
                    <a:path w="971" h="653" extrusionOk="0">
                      <a:moveTo>
                        <a:pt x="694" y="1"/>
                      </a:moveTo>
                      <a:cubicBezTo>
                        <a:pt x="664" y="1"/>
                        <a:pt x="634" y="6"/>
                        <a:pt x="605" y="17"/>
                      </a:cubicBezTo>
                      <a:lnTo>
                        <a:pt x="185" y="188"/>
                      </a:lnTo>
                      <a:cubicBezTo>
                        <a:pt x="62" y="235"/>
                        <a:pt x="1" y="375"/>
                        <a:pt x="49" y="501"/>
                      </a:cubicBezTo>
                      <a:cubicBezTo>
                        <a:pt x="87" y="595"/>
                        <a:pt x="178" y="653"/>
                        <a:pt x="273" y="653"/>
                      </a:cubicBezTo>
                      <a:cubicBezTo>
                        <a:pt x="303" y="653"/>
                        <a:pt x="333" y="647"/>
                        <a:pt x="363" y="635"/>
                      </a:cubicBezTo>
                      <a:lnTo>
                        <a:pt x="786" y="468"/>
                      </a:lnTo>
                      <a:cubicBezTo>
                        <a:pt x="909" y="416"/>
                        <a:pt x="971" y="276"/>
                        <a:pt x="919" y="153"/>
                      </a:cubicBezTo>
                      <a:cubicBezTo>
                        <a:pt x="882" y="59"/>
                        <a:pt x="791" y="1"/>
                        <a:pt x="694"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895;p39">
                  <a:extLst>
                    <a:ext uri="{FF2B5EF4-FFF2-40B4-BE49-F238E27FC236}">
                      <a16:creationId xmlns:a16="http://schemas.microsoft.com/office/drawing/2014/main" id="{4DDE3CCE-34EB-8C05-A43D-C67D2956897F}"/>
                    </a:ext>
                  </a:extLst>
                </p:cNvPr>
                <p:cNvSpPr/>
                <p:nvPr/>
              </p:nvSpPr>
              <p:spPr>
                <a:xfrm>
                  <a:off x="5379399" y="3825841"/>
                  <a:ext cx="49725" cy="30697"/>
                </a:xfrm>
                <a:custGeom>
                  <a:avLst/>
                  <a:gdLst/>
                  <a:ahLst/>
                  <a:cxnLst/>
                  <a:rect l="l" t="t" r="r" b="b"/>
                  <a:pathLst>
                    <a:path w="831" h="513" extrusionOk="0">
                      <a:moveTo>
                        <a:pt x="611" y="1"/>
                      </a:moveTo>
                      <a:cubicBezTo>
                        <a:pt x="592" y="1"/>
                        <a:pt x="573" y="4"/>
                        <a:pt x="554" y="9"/>
                      </a:cubicBezTo>
                      <a:lnTo>
                        <a:pt x="168" y="118"/>
                      </a:lnTo>
                      <a:cubicBezTo>
                        <a:pt x="62" y="149"/>
                        <a:pt x="1" y="261"/>
                        <a:pt x="32" y="367"/>
                      </a:cubicBezTo>
                      <a:cubicBezTo>
                        <a:pt x="57" y="455"/>
                        <a:pt x="138" y="512"/>
                        <a:pt x="225" y="512"/>
                      </a:cubicBezTo>
                      <a:cubicBezTo>
                        <a:pt x="243" y="512"/>
                        <a:pt x="262" y="509"/>
                        <a:pt x="281" y="504"/>
                      </a:cubicBezTo>
                      <a:lnTo>
                        <a:pt x="663" y="395"/>
                      </a:lnTo>
                      <a:cubicBezTo>
                        <a:pt x="769" y="361"/>
                        <a:pt x="831" y="252"/>
                        <a:pt x="799" y="146"/>
                      </a:cubicBezTo>
                      <a:cubicBezTo>
                        <a:pt x="775" y="56"/>
                        <a:pt x="696" y="1"/>
                        <a:pt x="611"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896;p39">
                  <a:extLst>
                    <a:ext uri="{FF2B5EF4-FFF2-40B4-BE49-F238E27FC236}">
                      <a16:creationId xmlns:a16="http://schemas.microsoft.com/office/drawing/2014/main" id="{7EE72CA3-9389-0211-8582-C601980A987B}"/>
                    </a:ext>
                  </a:extLst>
                </p:cNvPr>
                <p:cNvSpPr/>
                <p:nvPr/>
              </p:nvSpPr>
              <p:spPr>
                <a:xfrm>
                  <a:off x="5367790" y="3801427"/>
                  <a:ext cx="58042" cy="39074"/>
                </a:xfrm>
                <a:custGeom>
                  <a:avLst/>
                  <a:gdLst/>
                  <a:ahLst/>
                  <a:cxnLst/>
                  <a:rect l="l" t="t" r="r" b="b"/>
                  <a:pathLst>
                    <a:path w="970" h="653" extrusionOk="0">
                      <a:moveTo>
                        <a:pt x="696" y="1"/>
                      </a:moveTo>
                      <a:cubicBezTo>
                        <a:pt x="666" y="1"/>
                        <a:pt x="636" y="6"/>
                        <a:pt x="608" y="17"/>
                      </a:cubicBezTo>
                      <a:lnTo>
                        <a:pt x="185" y="185"/>
                      </a:lnTo>
                      <a:cubicBezTo>
                        <a:pt x="62" y="236"/>
                        <a:pt x="0" y="376"/>
                        <a:pt x="51" y="499"/>
                      </a:cubicBezTo>
                      <a:cubicBezTo>
                        <a:pt x="88" y="596"/>
                        <a:pt x="179" y="652"/>
                        <a:pt x="276" y="652"/>
                      </a:cubicBezTo>
                      <a:cubicBezTo>
                        <a:pt x="306" y="652"/>
                        <a:pt x="336" y="647"/>
                        <a:pt x="366" y="636"/>
                      </a:cubicBezTo>
                      <a:lnTo>
                        <a:pt x="785" y="468"/>
                      </a:lnTo>
                      <a:cubicBezTo>
                        <a:pt x="908" y="417"/>
                        <a:pt x="970" y="277"/>
                        <a:pt x="922" y="154"/>
                      </a:cubicBezTo>
                      <a:cubicBezTo>
                        <a:pt x="883" y="58"/>
                        <a:pt x="791" y="1"/>
                        <a:pt x="696"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897;p39">
                  <a:extLst>
                    <a:ext uri="{FF2B5EF4-FFF2-40B4-BE49-F238E27FC236}">
                      <a16:creationId xmlns:a16="http://schemas.microsoft.com/office/drawing/2014/main" id="{A394256B-8A3A-6E1E-4D28-0E36F29FF9C4}"/>
                    </a:ext>
                  </a:extLst>
                </p:cNvPr>
                <p:cNvSpPr/>
                <p:nvPr/>
              </p:nvSpPr>
              <p:spPr>
                <a:xfrm>
                  <a:off x="6759033" y="4344939"/>
                  <a:ext cx="264063" cy="414554"/>
                </a:xfrm>
                <a:custGeom>
                  <a:avLst/>
                  <a:gdLst/>
                  <a:ahLst/>
                  <a:cxnLst/>
                  <a:rect l="l" t="t" r="r" b="b"/>
                  <a:pathLst>
                    <a:path w="4413" h="6928" extrusionOk="0">
                      <a:moveTo>
                        <a:pt x="2541" y="1"/>
                      </a:moveTo>
                      <a:cubicBezTo>
                        <a:pt x="2394" y="1"/>
                        <a:pt x="2235" y="65"/>
                        <a:pt x="2069" y="206"/>
                      </a:cubicBezTo>
                      <a:cubicBezTo>
                        <a:pt x="1724" y="496"/>
                        <a:pt x="2291" y="1449"/>
                        <a:pt x="2520" y="3336"/>
                      </a:cubicBezTo>
                      <a:cubicBezTo>
                        <a:pt x="2806" y="5671"/>
                        <a:pt x="829" y="6549"/>
                        <a:pt x="18" y="6664"/>
                      </a:cubicBezTo>
                      <a:lnTo>
                        <a:pt x="0" y="6927"/>
                      </a:lnTo>
                      <a:cubicBezTo>
                        <a:pt x="4413" y="6326"/>
                        <a:pt x="4009" y="1"/>
                        <a:pt x="2541"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898;p39">
                  <a:extLst>
                    <a:ext uri="{FF2B5EF4-FFF2-40B4-BE49-F238E27FC236}">
                      <a16:creationId xmlns:a16="http://schemas.microsoft.com/office/drawing/2014/main" id="{FA7BF3D5-2FAE-07DB-872A-B3B358169355}"/>
                    </a:ext>
                  </a:extLst>
                </p:cNvPr>
                <p:cNvSpPr/>
                <p:nvPr/>
              </p:nvSpPr>
              <p:spPr>
                <a:xfrm>
                  <a:off x="6680765" y="3953536"/>
                  <a:ext cx="99629" cy="60795"/>
                </a:xfrm>
                <a:custGeom>
                  <a:avLst/>
                  <a:gdLst/>
                  <a:ahLst/>
                  <a:cxnLst/>
                  <a:rect l="l" t="t" r="r" b="b"/>
                  <a:pathLst>
                    <a:path w="1665" h="1016" extrusionOk="0">
                      <a:moveTo>
                        <a:pt x="703" y="1"/>
                      </a:moveTo>
                      <a:cubicBezTo>
                        <a:pt x="278" y="1"/>
                        <a:pt x="1" y="384"/>
                        <a:pt x="1" y="384"/>
                      </a:cubicBezTo>
                      <a:lnTo>
                        <a:pt x="59" y="784"/>
                      </a:lnTo>
                      <a:cubicBezTo>
                        <a:pt x="273" y="949"/>
                        <a:pt x="497" y="1016"/>
                        <a:pt x="698" y="1016"/>
                      </a:cubicBezTo>
                      <a:cubicBezTo>
                        <a:pt x="1269" y="1016"/>
                        <a:pt x="1664" y="482"/>
                        <a:pt x="1165" y="152"/>
                      </a:cubicBezTo>
                      <a:cubicBezTo>
                        <a:pt x="998" y="42"/>
                        <a:pt x="842" y="1"/>
                        <a:pt x="703" y="1"/>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899;p39">
                  <a:extLst>
                    <a:ext uri="{FF2B5EF4-FFF2-40B4-BE49-F238E27FC236}">
                      <a16:creationId xmlns:a16="http://schemas.microsoft.com/office/drawing/2014/main" id="{A3E97CE3-8F85-0704-A542-543DE277FDAE}"/>
                    </a:ext>
                  </a:extLst>
                </p:cNvPr>
                <p:cNvSpPr/>
                <p:nvPr/>
              </p:nvSpPr>
              <p:spPr>
                <a:xfrm>
                  <a:off x="5815501" y="3740990"/>
                  <a:ext cx="123265" cy="75515"/>
                </a:xfrm>
                <a:custGeom>
                  <a:avLst/>
                  <a:gdLst/>
                  <a:ahLst/>
                  <a:cxnLst/>
                  <a:rect l="l" t="t" r="r" b="b"/>
                  <a:pathLst>
                    <a:path w="2060" h="1262" extrusionOk="0">
                      <a:moveTo>
                        <a:pt x="632" y="1"/>
                      </a:moveTo>
                      <a:cubicBezTo>
                        <a:pt x="382" y="1"/>
                        <a:pt x="187" y="83"/>
                        <a:pt x="120" y="242"/>
                      </a:cubicBezTo>
                      <a:cubicBezTo>
                        <a:pt x="1" y="515"/>
                        <a:pt x="315" y="912"/>
                        <a:pt x="820" y="1126"/>
                      </a:cubicBezTo>
                      <a:cubicBezTo>
                        <a:pt x="1032" y="1217"/>
                        <a:pt x="1243" y="1261"/>
                        <a:pt x="1426" y="1261"/>
                      </a:cubicBezTo>
                      <a:cubicBezTo>
                        <a:pt x="1677" y="1261"/>
                        <a:pt x="1874" y="1179"/>
                        <a:pt x="1943" y="1021"/>
                      </a:cubicBezTo>
                      <a:cubicBezTo>
                        <a:pt x="2060" y="748"/>
                        <a:pt x="1745" y="351"/>
                        <a:pt x="1244" y="137"/>
                      </a:cubicBezTo>
                      <a:cubicBezTo>
                        <a:pt x="1029" y="46"/>
                        <a:pt x="816" y="1"/>
                        <a:pt x="632" y="1"/>
                      </a:cubicBezTo>
                      <a:close/>
                    </a:path>
                  </a:pathLst>
                </a:custGeom>
                <a:solidFill>
                  <a:srgbClr val="EA8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900;p39">
                  <a:extLst>
                    <a:ext uri="{FF2B5EF4-FFF2-40B4-BE49-F238E27FC236}">
                      <a16:creationId xmlns:a16="http://schemas.microsoft.com/office/drawing/2014/main" id="{CE3B2715-8DA8-9B3D-81D4-27A331073CE5}"/>
                    </a:ext>
                  </a:extLst>
                </p:cNvPr>
                <p:cNvSpPr/>
                <p:nvPr/>
              </p:nvSpPr>
              <p:spPr>
                <a:xfrm>
                  <a:off x="6454276" y="3901537"/>
                  <a:ext cx="119914" cy="79045"/>
                </a:xfrm>
                <a:custGeom>
                  <a:avLst/>
                  <a:gdLst/>
                  <a:ahLst/>
                  <a:cxnLst/>
                  <a:rect l="l" t="t" r="r" b="b"/>
                  <a:pathLst>
                    <a:path w="2004" h="1321" extrusionOk="0">
                      <a:moveTo>
                        <a:pt x="1081" y="1"/>
                      </a:moveTo>
                      <a:cubicBezTo>
                        <a:pt x="1036" y="1"/>
                        <a:pt x="989" y="3"/>
                        <a:pt x="942" y="7"/>
                      </a:cubicBezTo>
                      <a:cubicBezTo>
                        <a:pt x="406" y="58"/>
                        <a:pt x="0" y="393"/>
                        <a:pt x="38" y="755"/>
                      </a:cubicBezTo>
                      <a:cubicBezTo>
                        <a:pt x="69" y="1082"/>
                        <a:pt x="455" y="1321"/>
                        <a:pt x="927" y="1321"/>
                      </a:cubicBezTo>
                      <a:cubicBezTo>
                        <a:pt x="973" y="1321"/>
                        <a:pt x="1019" y="1319"/>
                        <a:pt x="1065" y="1314"/>
                      </a:cubicBezTo>
                      <a:cubicBezTo>
                        <a:pt x="1601" y="1263"/>
                        <a:pt x="2004" y="929"/>
                        <a:pt x="1970" y="567"/>
                      </a:cubicBezTo>
                      <a:cubicBezTo>
                        <a:pt x="1939" y="237"/>
                        <a:pt x="1553" y="1"/>
                        <a:pt x="1081" y="1"/>
                      </a:cubicBezTo>
                      <a:close/>
                    </a:path>
                  </a:pathLst>
                </a:custGeom>
                <a:solidFill>
                  <a:srgbClr val="EA8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901;p39">
                  <a:extLst>
                    <a:ext uri="{FF2B5EF4-FFF2-40B4-BE49-F238E27FC236}">
                      <a16:creationId xmlns:a16="http://schemas.microsoft.com/office/drawing/2014/main" id="{1B547564-39DB-14AA-F63E-C3AFE1C0C09D}"/>
                    </a:ext>
                  </a:extLst>
                </p:cNvPr>
                <p:cNvSpPr/>
                <p:nvPr/>
              </p:nvSpPr>
              <p:spPr>
                <a:xfrm>
                  <a:off x="6424537" y="3916855"/>
                  <a:ext cx="19866" cy="31893"/>
                </a:xfrm>
                <a:custGeom>
                  <a:avLst/>
                  <a:gdLst/>
                  <a:ahLst/>
                  <a:cxnLst/>
                  <a:rect l="l" t="t" r="r" b="b"/>
                  <a:pathLst>
                    <a:path w="332" h="533" extrusionOk="0">
                      <a:moveTo>
                        <a:pt x="252" y="1"/>
                      </a:moveTo>
                      <a:cubicBezTo>
                        <a:pt x="219" y="1"/>
                        <a:pt x="186" y="20"/>
                        <a:pt x="180" y="62"/>
                      </a:cubicBezTo>
                      <a:cubicBezTo>
                        <a:pt x="163" y="191"/>
                        <a:pt x="115" y="308"/>
                        <a:pt x="40" y="413"/>
                      </a:cubicBezTo>
                      <a:cubicBezTo>
                        <a:pt x="0" y="470"/>
                        <a:pt x="52" y="533"/>
                        <a:pt x="104" y="533"/>
                      </a:cubicBezTo>
                      <a:cubicBezTo>
                        <a:pt x="124" y="533"/>
                        <a:pt x="144" y="524"/>
                        <a:pt x="159" y="502"/>
                      </a:cubicBezTo>
                      <a:cubicBezTo>
                        <a:pt x="248" y="376"/>
                        <a:pt x="303" y="232"/>
                        <a:pt x="327" y="79"/>
                      </a:cubicBezTo>
                      <a:cubicBezTo>
                        <a:pt x="332" y="29"/>
                        <a:pt x="292" y="1"/>
                        <a:pt x="252" y="1"/>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902;p39">
                  <a:extLst>
                    <a:ext uri="{FF2B5EF4-FFF2-40B4-BE49-F238E27FC236}">
                      <a16:creationId xmlns:a16="http://schemas.microsoft.com/office/drawing/2014/main" id="{51BF90C7-DD84-66DF-2420-D95A23BE2278}"/>
                    </a:ext>
                  </a:extLst>
                </p:cNvPr>
                <p:cNvSpPr/>
                <p:nvPr/>
              </p:nvSpPr>
              <p:spPr>
                <a:xfrm>
                  <a:off x="5818972" y="4419558"/>
                  <a:ext cx="216612" cy="340535"/>
                </a:xfrm>
                <a:custGeom>
                  <a:avLst/>
                  <a:gdLst/>
                  <a:ahLst/>
                  <a:cxnLst/>
                  <a:rect l="l" t="t" r="r" b="b"/>
                  <a:pathLst>
                    <a:path w="3620" h="5691" extrusionOk="0">
                      <a:moveTo>
                        <a:pt x="1" y="0"/>
                      </a:moveTo>
                      <a:lnTo>
                        <a:pt x="1485" y="5691"/>
                      </a:lnTo>
                      <a:lnTo>
                        <a:pt x="2325" y="5691"/>
                      </a:lnTo>
                      <a:cubicBezTo>
                        <a:pt x="2325" y="5691"/>
                        <a:pt x="3620" y="4533"/>
                        <a:pt x="2858" y="2461"/>
                      </a:cubicBezTo>
                      <a:cubicBezTo>
                        <a:pt x="2097" y="386"/>
                        <a:pt x="1" y="0"/>
                        <a:pt x="1" y="0"/>
                      </a:cubicBezTo>
                      <a:close/>
                    </a:path>
                  </a:pathLst>
                </a:custGeom>
                <a:solidFill>
                  <a:srgbClr val="6B91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903;p39">
                  <a:extLst>
                    <a:ext uri="{FF2B5EF4-FFF2-40B4-BE49-F238E27FC236}">
                      <a16:creationId xmlns:a16="http://schemas.microsoft.com/office/drawing/2014/main" id="{F450D03C-8C2B-F994-7E77-7FD9DC9992D2}"/>
                    </a:ext>
                  </a:extLst>
                </p:cNvPr>
                <p:cNvSpPr/>
                <p:nvPr/>
              </p:nvSpPr>
              <p:spPr>
                <a:xfrm>
                  <a:off x="5572437" y="4413095"/>
                  <a:ext cx="439626" cy="346220"/>
                </a:xfrm>
                <a:custGeom>
                  <a:avLst/>
                  <a:gdLst/>
                  <a:ahLst/>
                  <a:cxnLst/>
                  <a:rect l="l" t="t" r="r" b="b"/>
                  <a:pathLst>
                    <a:path w="7347" h="5786" extrusionOk="0">
                      <a:moveTo>
                        <a:pt x="3015" y="0"/>
                      </a:moveTo>
                      <a:cubicBezTo>
                        <a:pt x="618" y="0"/>
                        <a:pt x="167" y="1832"/>
                        <a:pt x="1" y="1921"/>
                      </a:cubicBezTo>
                      <a:lnTo>
                        <a:pt x="66" y="5785"/>
                      </a:lnTo>
                      <a:lnTo>
                        <a:pt x="5886" y="5785"/>
                      </a:lnTo>
                      <a:cubicBezTo>
                        <a:pt x="7346" y="4041"/>
                        <a:pt x="6982" y="545"/>
                        <a:pt x="3851" y="67"/>
                      </a:cubicBezTo>
                      <a:cubicBezTo>
                        <a:pt x="3549" y="21"/>
                        <a:pt x="3271" y="0"/>
                        <a:pt x="3015" y="0"/>
                      </a:cubicBez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904;p39">
                  <a:extLst>
                    <a:ext uri="{FF2B5EF4-FFF2-40B4-BE49-F238E27FC236}">
                      <a16:creationId xmlns:a16="http://schemas.microsoft.com/office/drawing/2014/main" id="{BDA4021B-330D-7C8D-78B0-86D351148B84}"/>
                    </a:ext>
                  </a:extLst>
                </p:cNvPr>
                <p:cNvSpPr/>
                <p:nvPr/>
              </p:nvSpPr>
              <p:spPr>
                <a:xfrm>
                  <a:off x="5699714" y="4428653"/>
                  <a:ext cx="110759" cy="92509"/>
                </a:xfrm>
                <a:custGeom>
                  <a:avLst/>
                  <a:gdLst/>
                  <a:ahLst/>
                  <a:cxnLst/>
                  <a:rect l="l" t="t" r="r" b="b"/>
                  <a:pathLst>
                    <a:path w="1851" h="1546" extrusionOk="0">
                      <a:moveTo>
                        <a:pt x="1048" y="0"/>
                      </a:moveTo>
                      <a:cubicBezTo>
                        <a:pt x="697" y="0"/>
                        <a:pt x="345" y="43"/>
                        <a:pt x="1" y="118"/>
                      </a:cubicBezTo>
                      <a:cubicBezTo>
                        <a:pt x="414" y="541"/>
                        <a:pt x="659" y="1046"/>
                        <a:pt x="669" y="1545"/>
                      </a:cubicBezTo>
                      <a:cubicBezTo>
                        <a:pt x="816" y="1419"/>
                        <a:pt x="967" y="1289"/>
                        <a:pt x="1113" y="1159"/>
                      </a:cubicBezTo>
                      <a:cubicBezTo>
                        <a:pt x="1352" y="954"/>
                        <a:pt x="1594" y="743"/>
                        <a:pt x="1762" y="473"/>
                      </a:cubicBezTo>
                      <a:cubicBezTo>
                        <a:pt x="1810" y="398"/>
                        <a:pt x="1851" y="309"/>
                        <a:pt x="1830" y="224"/>
                      </a:cubicBezTo>
                      <a:cubicBezTo>
                        <a:pt x="1792" y="83"/>
                        <a:pt x="1622" y="36"/>
                        <a:pt x="1475" y="22"/>
                      </a:cubicBezTo>
                      <a:cubicBezTo>
                        <a:pt x="1333" y="7"/>
                        <a:pt x="1191" y="0"/>
                        <a:pt x="1048" y="0"/>
                      </a:cubicBezTo>
                      <a:close/>
                    </a:path>
                  </a:pathLst>
                </a:custGeom>
                <a:solidFill>
                  <a:srgbClr val="DFDF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905;p39">
                  <a:extLst>
                    <a:ext uri="{FF2B5EF4-FFF2-40B4-BE49-F238E27FC236}">
                      <a16:creationId xmlns:a16="http://schemas.microsoft.com/office/drawing/2014/main" id="{68967847-1AB8-CC6F-D719-DE1511036345}"/>
                    </a:ext>
                  </a:extLst>
                </p:cNvPr>
                <p:cNvSpPr/>
                <p:nvPr/>
              </p:nvSpPr>
              <p:spPr>
                <a:xfrm>
                  <a:off x="5509966" y="4309754"/>
                  <a:ext cx="112973" cy="77789"/>
                </a:xfrm>
                <a:custGeom>
                  <a:avLst/>
                  <a:gdLst/>
                  <a:ahLst/>
                  <a:cxnLst/>
                  <a:rect l="l" t="t" r="r" b="b"/>
                  <a:pathLst>
                    <a:path w="1888" h="1300" extrusionOk="0">
                      <a:moveTo>
                        <a:pt x="1176" y="1"/>
                      </a:moveTo>
                      <a:cubicBezTo>
                        <a:pt x="1119" y="1"/>
                        <a:pt x="1061" y="18"/>
                        <a:pt x="1007" y="36"/>
                      </a:cubicBezTo>
                      <a:cubicBezTo>
                        <a:pt x="522" y="207"/>
                        <a:pt x="133" y="627"/>
                        <a:pt x="0" y="1125"/>
                      </a:cubicBezTo>
                      <a:lnTo>
                        <a:pt x="41" y="1128"/>
                      </a:lnTo>
                      <a:cubicBezTo>
                        <a:pt x="231" y="1091"/>
                        <a:pt x="430" y="1072"/>
                        <a:pt x="636" y="1072"/>
                      </a:cubicBezTo>
                      <a:cubicBezTo>
                        <a:pt x="997" y="1072"/>
                        <a:pt x="1377" y="1131"/>
                        <a:pt x="1758" y="1255"/>
                      </a:cubicBezTo>
                      <a:cubicBezTo>
                        <a:pt x="1803" y="1268"/>
                        <a:pt x="1847" y="1282"/>
                        <a:pt x="1888" y="1300"/>
                      </a:cubicBezTo>
                      <a:cubicBezTo>
                        <a:pt x="1806" y="931"/>
                        <a:pt x="1718" y="555"/>
                        <a:pt x="1509" y="241"/>
                      </a:cubicBezTo>
                      <a:cubicBezTo>
                        <a:pt x="1437" y="129"/>
                        <a:pt x="1335" y="16"/>
                        <a:pt x="1201" y="2"/>
                      </a:cubicBezTo>
                      <a:cubicBezTo>
                        <a:pt x="1193" y="1"/>
                        <a:pt x="1185" y="1"/>
                        <a:pt x="1176" y="1"/>
                      </a:cubicBezTo>
                      <a:close/>
                    </a:path>
                  </a:pathLst>
                </a:custGeom>
                <a:solidFill>
                  <a:srgbClr val="DFDF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906;p39">
                  <a:extLst>
                    <a:ext uri="{FF2B5EF4-FFF2-40B4-BE49-F238E27FC236}">
                      <a16:creationId xmlns:a16="http://schemas.microsoft.com/office/drawing/2014/main" id="{154D0948-F173-ED5B-80F9-93CF50ABEF54}"/>
                    </a:ext>
                  </a:extLst>
                </p:cNvPr>
                <p:cNvSpPr/>
                <p:nvPr/>
              </p:nvSpPr>
              <p:spPr>
                <a:xfrm>
                  <a:off x="5399624" y="4373841"/>
                  <a:ext cx="340356" cy="252454"/>
                </a:xfrm>
                <a:custGeom>
                  <a:avLst/>
                  <a:gdLst/>
                  <a:ahLst/>
                  <a:cxnLst/>
                  <a:rect l="l" t="t" r="r" b="b"/>
                  <a:pathLst>
                    <a:path w="5688" h="4219" extrusionOk="0">
                      <a:moveTo>
                        <a:pt x="2480" y="1"/>
                      </a:moveTo>
                      <a:cubicBezTo>
                        <a:pt x="2274" y="1"/>
                        <a:pt x="2075" y="20"/>
                        <a:pt x="1885" y="57"/>
                      </a:cubicBezTo>
                      <a:cubicBezTo>
                        <a:pt x="1137" y="208"/>
                        <a:pt x="551" y="631"/>
                        <a:pt x="346" y="1259"/>
                      </a:cubicBezTo>
                      <a:cubicBezTo>
                        <a:pt x="1" y="2324"/>
                        <a:pt x="899" y="3567"/>
                        <a:pt x="2353" y="4038"/>
                      </a:cubicBezTo>
                      <a:cubicBezTo>
                        <a:pt x="2732" y="4161"/>
                        <a:pt x="3111" y="4219"/>
                        <a:pt x="3470" y="4219"/>
                      </a:cubicBezTo>
                      <a:cubicBezTo>
                        <a:pt x="4491" y="4219"/>
                        <a:pt x="5355" y="3750"/>
                        <a:pt x="5610" y="2962"/>
                      </a:cubicBezTo>
                      <a:cubicBezTo>
                        <a:pt x="5664" y="2799"/>
                        <a:pt x="5688" y="2631"/>
                        <a:pt x="5684" y="2461"/>
                      </a:cubicBezTo>
                      <a:cubicBezTo>
                        <a:pt x="5674" y="1962"/>
                        <a:pt x="5429" y="1457"/>
                        <a:pt x="5016" y="1034"/>
                      </a:cubicBezTo>
                      <a:cubicBezTo>
                        <a:pt x="4684" y="700"/>
                        <a:pt x="4247" y="413"/>
                        <a:pt x="3732" y="229"/>
                      </a:cubicBezTo>
                      <a:cubicBezTo>
                        <a:pt x="3691" y="211"/>
                        <a:pt x="3647" y="197"/>
                        <a:pt x="3602" y="184"/>
                      </a:cubicBezTo>
                      <a:cubicBezTo>
                        <a:pt x="3221" y="60"/>
                        <a:pt x="2841" y="1"/>
                        <a:pt x="2480" y="1"/>
                      </a:cubicBezTo>
                      <a:close/>
                    </a:path>
                  </a:pathLst>
                </a:custGeom>
                <a:solidFill>
                  <a:srgbClr val="DFDF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907;p39">
                  <a:extLst>
                    <a:ext uri="{FF2B5EF4-FFF2-40B4-BE49-F238E27FC236}">
                      <a16:creationId xmlns:a16="http://schemas.microsoft.com/office/drawing/2014/main" id="{9DF2070B-79DD-E874-B69C-E221BE8D53F0}"/>
                    </a:ext>
                  </a:extLst>
                </p:cNvPr>
                <p:cNvSpPr/>
                <p:nvPr/>
              </p:nvSpPr>
              <p:spPr>
                <a:xfrm>
                  <a:off x="5498896" y="4430628"/>
                  <a:ext cx="47690" cy="32731"/>
                </a:xfrm>
                <a:custGeom>
                  <a:avLst/>
                  <a:gdLst/>
                  <a:ahLst/>
                  <a:cxnLst/>
                  <a:rect l="l" t="t" r="r" b="b"/>
                  <a:pathLst>
                    <a:path w="797" h="547" extrusionOk="0">
                      <a:moveTo>
                        <a:pt x="206" y="0"/>
                      </a:moveTo>
                      <a:cubicBezTo>
                        <a:pt x="193" y="0"/>
                        <a:pt x="180" y="1"/>
                        <a:pt x="168" y="3"/>
                      </a:cubicBezTo>
                      <a:cubicBezTo>
                        <a:pt x="80" y="14"/>
                        <a:pt x="1" y="34"/>
                        <a:pt x="39" y="116"/>
                      </a:cubicBezTo>
                      <a:lnTo>
                        <a:pt x="206" y="491"/>
                      </a:lnTo>
                      <a:cubicBezTo>
                        <a:pt x="219" y="526"/>
                        <a:pt x="253" y="546"/>
                        <a:pt x="291" y="546"/>
                      </a:cubicBezTo>
                      <a:lnTo>
                        <a:pt x="704" y="529"/>
                      </a:lnTo>
                      <a:cubicBezTo>
                        <a:pt x="792" y="526"/>
                        <a:pt x="796" y="436"/>
                        <a:pt x="748" y="365"/>
                      </a:cubicBezTo>
                      <a:cubicBezTo>
                        <a:pt x="599" y="143"/>
                        <a:pt x="376" y="0"/>
                        <a:pt x="206" y="0"/>
                      </a:cubicBezTo>
                      <a:close/>
                    </a:path>
                  </a:pathLst>
                </a:custGeom>
                <a:solidFill>
                  <a:srgbClr val="4C4C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908;p39">
                  <a:extLst>
                    <a:ext uri="{FF2B5EF4-FFF2-40B4-BE49-F238E27FC236}">
                      <a16:creationId xmlns:a16="http://schemas.microsoft.com/office/drawing/2014/main" id="{E36028E8-5BF7-B23E-B36E-188D3B29A4E5}"/>
                    </a:ext>
                  </a:extLst>
                </p:cNvPr>
                <p:cNvSpPr/>
                <p:nvPr/>
              </p:nvSpPr>
              <p:spPr>
                <a:xfrm>
                  <a:off x="5550596" y="4484782"/>
                  <a:ext cx="82995" cy="48708"/>
                </a:xfrm>
                <a:custGeom>
                  <a:avLst/>
                  <a:gdLst/>
                  <a:ahLst/>
                  <a:cxnLst/>
                  <a:rect l="l" t="t" r="r" b="b"/>
                  <a:pathLst>
                    <a:path w="1387" h="814" extrusionOk="0">
                      <a:moveTo>
                        <a:pt x="6" y="1"/>
                      </a:moveTo>
                      <a:cubicBezTo>
                        <a:pt x="5" y="1"/>
                        <a:pt x="4" y="2"/>
                        <a:pt x="4" y="2"/>
                      </a:cubicBezTo>
                      <a:cubicBezTo>
                        <a:pt x="0" y="6"/>
                        <a:pt x="4" y="6"/>
                        <a:pt x="4" y="6"/>
                      </a:cubicBezTo>
                      <a:cubicBezTo>
                        <a:pt x="461" y="276"/>
                        <a:pt x="922" y="546"/>
                        <a:pt x="1379" y="812"/>
                      </a:cubicBezTo>
                      <a:cubicBezTo>
                        <a:pt x="1380" y="813"/>
                        <a:pt x="1381" y="813"/>
                        <a:pt x="1382" y="813"/>
                      </a:cubicBezTo>
                      <a:cubicBezTo>
                        <a:pt x="1383" y="813"/>
                        <a:pt x="1383" y="812"/>
                        <a:pt x="1383" y="812"/>
                      </a:cubicBezTo>
                      <a:cubicBezTo>
                        <a:pt x="1387" y="809"/>
                        <a:pt x="1387" y="809"/>
                        <a:pt x="1383" y="809"/>
                      </a:cubicBezTo>
                      <a:cubicBezTo>
                        <a:pt x="925" y="538"/>
                        <a:pt x="465" y="269"/>
                        <a:pt x="7" y="2"/>
                      </a:cubicBezTo>
                      <a:cubicBezTo>
                        <a:pt x="7" y="1"/>
                        <a:pt x="7" y="1"/>
                        <a:pt x="6" y="1"/>
                      </a:cubicBezTo>
                      <a:close/>
                    </a:path>
                  </a:pathLst>
                </a:custGeom>
                <a:solidFill>
                  <a:srgbClr val="4C4C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909;p39">
                  <a:extLst>
                    <a:ext uri="{FF2B5EF4-FFF2-40B4-BE49-F238E27FC236}">
                      <a16:creationId xmlns:a16="http://schemas.microsoft.com/office/drawing/2014/main" id="{F8DB0FA1-CD37-8F0E-993C-B067715157C5}"/>
                    </a:ext>
                  </a:extLst>
                </p:cNvPr>
                <p:cNvSpPr/>
                <p:nvPr/>
              </p:nvSpPr>
              <p:spPr>
                <a:xfrm>
                  <a:off x="5568787" y="4482867"/>
                  <a:ext cx="84191" cy="27525"/>
                </a:xfrm>
                <a:custGeom>
                  <a:avLst/>
                  <a:gdLst/>
                  <a:ahLst/>
                  <a:cxnLst/>
                  <a:rect l="l" t="t" r="r" b="b"/>
                  <a:pathLst>
                    <a:path w="1407" h="460" extrusionOk="0">
                      <a:moveTo>
                        <a:pt x="0" y="1"/>
                      </a:moveTo>
                      <a:lnTo>
                        <a:pt x="0" y="7"/>
                      </a:lnTo>
                      <a:cubicBezTo>
                        <a:pt x="468" y="165"/>
                        <a:pt x="935" y="315"/>
                        <a:pt x="1403" y="458"/>
                      </a:cubicBezTo>
                      <a:cubicBezTo>
                        <a:pt x="1404" y="459"/>
                        <a:pt x="1405" y="459"/>
                        <a:pt x="1405" y="459"/>
                      </a:cubicBezTo>
                      <a:cubicBezTo>
                        <a:pt x="1406" y="459"/>
                        <a:pt x="1406" y="458"/>
                        <a:pt x="1406" y="458"/>
                      </a:cubicBezTo>
                      <a:lnTo>
                        <a:pt x="1406" y="455"/>
                      </a:lnTo>
                      <a:cubicBezTo>
                        <a:pt x="935" y="308"/>
                        <a:pt x="468" y="157"/>
                        <a:pt x="4" y="1"/>
                      </a:cubicBezTo>
                      <a:close/>
                    </a:path>
                  </a:pathLst>
                </a:custGeom>
                <a:solidFill>
                  <a:srgbClr val="4C4C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910;p39">
                  <a:extLst>
                    <a:ext uri="{FF2B5EF4-FFF2-40B4-BE49-F238E27FC236}">
                      <a16:creationId xmlns:a16="http://schemas.microsoft.com/office/drawing/2014/main" id="{90104912-E683-3722-D9E1-91CDE93F261D}"/>
                    </a:ext>
                  </a:extLst>
                </p:cNvPr>
                <p:cNvSpPr/>
                <p:nvPr/>
              </p:nvSpPr>
              <p:spPr>
                <a:xfrm>
                  <a:off x="5577584" y="4469583"/>
                  <a:ext cx="94783" cy="22738"/>
                </a:xfrm>
                <a:custGeom>
                  <a:avLst/>
                  <a:gdLst/>
                  <a:ahLst/>
                  <a:cxnLst/>
                  <a:rect l="l" t="t" r="r" b="b"/>
                  <a:pathLst>
                    <a:path w="1584" h="380" extrusionOk="0">
                      <a:moveTo>
                        <a:pt x="7" y="1"/>
                      </a:moveTo>
                      <a:cubicBezTo>
                        <a:pt x="3" y="1"/>
                        <a:pt x="3" y="1"/>
                        <a:pt x="0" y="4"/>
                      </a:cubicBezTo>
                      <a:lnTo>
                        <a:pt x="3" y="7"/>
                      </a:lnTo>
                      <a:cubicBezTo>
                        <a:pt x="526" y="144"/>
                        <a:pt x="1051" y="270"/>
                        <a:pt x="1577" y="379"/>
                      </a:cubicBezTo>
                      <a:lnTo>
                        <a:pt x="1584" y="379"/>
                      </a:lnTo>
                      <a:cubicBezTo>
                        <a:pt x="1584" y="376"/>
                        <a:pt x="1580" y="373"/>
                        <a:pt x="1580" y="373"/>
                      </a:cubicBezTo>
                      <a:cubicBezTo>
                        <a:pt x="1051" y="264"/>
                        <a:pt x="526" y="137"/>
                        <a:pt x="7" y="1"/>
                      </a:cubicBezTo>
                      <a:close/>
                    </a:path>
                  </a:pathLst>
                </a:custGeom>
                <a:solidFill>
                  <a:srgbClr val="4C4C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911;p39">
                  <a:extLst>
                    <a:ext uri="{FF2B5EF4-FFF2-40B4-BE49-F238E27FC236}">
                      <a16:creationId xmlns:a16="http://schemas.microsoft.com/office/drawing/2014/main" id="{E82C4C3F-A28D-46F7-8177-A5B2D2133DF1}"/>
                    </a:ext>
                  </a:extLst>
                </p:cNvPr>
                <p:cNvSpPr/>
                <p:nvPr/>
              </p:nvSpPr>
              <p:spPr>
                <a:xfrm>
                  <a:off x="5401479" y="4428115"/>
                  <a:ext cx="70369" cy="15618"/>
                </a:xfrm>
                <a:custGeom>
                  <a:avLst/>
                  <a:gdLst/>
                  <a:ahLst/>
                  <a:cxnLst/>
                  <a:rect l="l" t="t" r="r" b="b"/>
                  <a:pathLst>
                    <a:path w="1176" h="261" extrusionOk="0">
                      <a:moveTo>
                        <a:pt x="8" y="1"/>
                      </a:moveTo>
                      <a:cubicBezTo>
                        <a:pt x="4" y="1"/>
                        <a:pt x="0" y="1"/>
                        <a:pt x="0" y="4"/>
                      </a:cubicBezTo>
                      <a:lnTo>
                        <a:pt x="4" y="7"/>
                      </a:lnTo>
                      <a:cubicBezTo>
                        <a:pt x="389" y="106"/>
                        <a:pt x="779" y="192"/>
                        <a:pt x="1171" y="260"/>
                      </a:cubicBezTo>
                      <a:lnTo>
                        <a:pt x="1175" y="260"/>
                      </a:lnTo>
                      <a:cubicBezTo>
                        <a:pt x="1175" y="256"/>
                        <a:pt x="1171" y="253"/>
                        <a:pt x="1171" y="253"/>
                      </a:cubicBezTo>
                      <a:cubicBezTo>
                        <a:pt x="779" y="185"/>
                        <a:pt x="389" y="100"/>
                        <a:pt x="8" y="1"/>
                      </a:cubicBezTo>
                      <a:close/>
                    </a:path>
                  </a:pathLst>
                </a:custGeom>
                <a:solidFill>
                  <a:srgbClr val="4C4C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912;p39">
                  <a:extLst>
                    <a:ext uri="{FF2B5EF4-FFF2-40B4-BE49-F238E27FC236}">
                      <a16:creationId xmlns:a16="http://schemas.microsoft.com/office/drawing/2014/main" id="{C03056C7-1F17-D84F-CF07-EB182C99F1A8}"/>
                    </a:ext>
                  </a:extLst>
                </p:cNvPr>
                <p:cNvSpPr/>
                <p:nvPr/>
              </p:nvSpPr>
              <p:spPr>
                <a:xfrm>
                  <a:off x="5407762" y="4402025"/>
                  <a:ext cx="67317" cy="21661"/>
                </a:xfrm>
                <a:custGeom>
                  <a:avLst/>
                  <a:gdLst/>
                  <a:ahLst/>
                  <a:cxnLst/>
                  <a:rect l="l" t="t" r="r" b="b"/>
                  <a:pathLst>
                    <a:path w="1125" h="362" extrusionOk="0">
                      <a:moveTo>
                        <a:pt x="8" y="0"/>
                      </a:moveTo>
                      <a:cubicBezTo>
                        <a:pt x="5" y="0"/>
                        <a:pt x="5" y="3"/>
                        <a:pt x="1" y="3"/>
                      </a:cubicBezTo>
                      <a:cubicBezTo>
                        <a:pt x="1" y="7"/>
                        <a:pt x="5" y="7"/>
                        <a:pt x="5" y="7"/>
                      </a:cubicBezTo>
                      <a:cubicBezTo>
                        <a:pt x="418" y="136"/>
                        <a:pt x="701" y="246"/>
                        <a:pt x="1118" y="361"/>
                      </a:cubicBezTo>
                      <a:lnTo>
                        <a:pt x="1121" y="361"/>
                      </a:lnTo>
                      <a:cubicBezTo>
                        <a:pt x="1124" y="358"/>
                        <a:pt x="1121" y="355"/>
                        <a:pt x="1121" y="355"/>
                      </a:cubicBezTo>
                      <a:cubicBezTo>
                        <a:pt x="705" y="242"/>
                        <a:pt x="418" y="129"/>
                        <a:pt x="8" y="0"/>
                      </a:cubicBezTo>
                      <a:close/>
                    </a:path>
                  </a:pathLst>
                </a:custGeom>
                <a:solidFill>
                  <a:srgbClr val="4C4C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913;p39">
                  <a:extLst>
                    <a:ext uri="{FF2B5EF4-FFF2-40B4-BE49-F238E27FC236}">
                      <a16:creationId xmlns:a16="http://schemas.microsoft.com/office/drawing/2014/main" id="{1C8B06CF-CE90-0E29-B62A-6506FF281819}"/>
                    </a:ext>
                  </a:extLst>
                </p:cNvPr>
                <p:cNvSpPr/>
                <p:nvPr/>
              </p:nvSpPr>
              <p:spPr>
                <a:xfrm>
                  <a:off x="5433313" y="4382996"/>
                  <a:ext cx="53196" cy="29201"/>
                </a:xfrm>
                <a:custGeom>
                  <a:avLst/>
                  <a:gdLst/>
                  <a:ahLst/>
                  <a:cxnLst/>
                  <a:rect l="l" t="t" r="r" b="b"/>
                  <a:pathLst>
                    <a:path w="889" h="488" extrusionOk="0">
                      <a:moveTo>
                        <a:pt x="4" y="0"/>
                      </a:moveTo>
                      <a:cubicBezTo>
                        <a:pt x="1" y="3"/>
                        <a:pt x="4" y="3"/>
                        <a:pt x="4" y="7"/>
                      </a:cubicBezTo>
                      <a:cubicBezTo>
                        <a:pt x="298" y="167"/>
                        <a:pt x="592" y="328"/>
                        <a:pt x="885" y="485"/>
                      </a:cubicBezTo>
                      <a:cubicBezTo>
                        <a:pt x="885" y="487"/>
                        <a:pt x="886" y="488"/>
                        <a:pt x="887" y="488"/>
                      </a:cubicBezTo>
                      <a:cubicBezTo>
                        <a:pt x="888" y="488"/>
                        <a:pt x="889" y="487"/>
                        <a:pt x="889" y="485"/>
                      </a:cubicBezTo>
                      <a:cubicBezTo>
                        <a:pt x="889" y="485"/>
                        <a:pt x="889" y="482"/>
                        <a:pt x="885" y="482"/>
                      </a:cubicBezTo>
                      <a:cubicBezTo>
                        <a:pt x="595" y="321"/>
                        <a:pt x="301" y="161"/>
                        <a:pt x="8" y="0"/>
                      </a:cubicBezTo>
                      <a:close/>
                    </a:path>
                  </a:pathLst>
                </a:custGeom>
                <a:solidFill>
                  <a:srgbClr val="4C4C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914;p39">
                  <a:extLst>
                    <a:ext uri="{FF2B5EF4-FFF2-40B4-BE49-F238E27FC236}">
                      <a16:creationId xmlns:a16="http://schemas.microsoft.com/office/drawing/2014/main" id="{42B76E89-2F8A-0F6C-136F-705F138317F4}"/>
                    </a:ext>
                  </a:extLst>
                </p:cNvPr>
                <p:cNvSpPr/>
                <p:nvPr/>
              </p:nvSpPr>
              <p:spPr>
                <a:xfrm>
                  <a:off x="5367790" y="4610323"/>
                  <a:ext cx="616326" cy="148397"/>
                </a:xfrm>
                <a:custGeom>
                  <a:avLst/>
                  <a:gdLst/>
                  <a:ahLst/>
                  <a:cxnLst/>
                  <a:rect l="l" t="t" r="r" b="b"/>
                  <a:pathLst>
                    <a:path w="10300" h="2480" extrusionOk="0">
                      <a:moveTo>
                        <a:pt x="10063" y="1"/>
                      </a:moveTo>
                      <a:cubicBezTo>
                        <a:pt x="10063" y="1"/>
                        <a:pt x="9654" y="1875"/>
                        <a:pt x="8124" y="1895"/>
                      </a:cubicBezTo>
                      <a:cubicBezTo>
                        <a:pt x="8114" y="1895"/>
                        <a:pt x="8105" y="1895"/>
                        <a:pt x="8094" y="1895"/>
                      </a:cubicBezTo>
                      <a:cubicBezTo>
                        <a:pt x="6676" y="1895"/>
                        <a:pt x="3537" y="372"/>
                        <a:pt x="1891" y="372"/>
                      </a:cubicBezTo>
                      <a:cubicBezTo>
                        <a:pt x="1744" y="372"/>
                        <a:pt x="1609" y="384"/>
                        <a:pt x="1488" y="411"/>
                      </a:cubicBezTo>
                      <a:cubicBezTo>
                        <a:pt x="0" y="734"/>
                        <a:pt x="540" y="2479"/>
                        <a:pt x="540" y="2479"/>
                      </a:cubicBezTo>
                      <a:lnTo>
                        <a:pt x="9306" y="2479"/>
                      </a:lnTo>
                      <a:cubicBezTo>
                        <a:pt x="9306" y="2479"/>
                        <a:pt x="10299" y="1725"/>
                        <a:pt x="10063" y="1"/>
                      </a:cubicBezTo>
                      <a:close/>
                    </a:path>
                  </a:pathLst>
                </a:custGeom>
                <a:solidFill>
                  <a:srgbClr val="DFDF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915;p39">
                  <a:extLst>
                    <a:ext uri="{FF2B5EF4-FFF2-40B4-BE49-F238E27FC236}">
                      <a16:creationId xmlns:a16="http://schemas.microsoft.com/office/drawing/2014/main" id="{D84B0B81-56DB-9A0C-D97C-9B1D90EB80DF}"/>
                    </a:ext>
                  </a:extLst>
                </p:cNvPr>
                <p:cNvGrpSpPr/>
                <p:nvPr/>
              </p:nvGrpSpPr>
              <p:grpSpPr>
                <a:xfrm rot="-1437329" flipH="1">
                  <a:off x="4763646" y="3493175"/>
                  <a:ext cx="553420" cy="313382"/>
                  <a:chOff x="3610594" y="739591"/>
                  <a:chExt cx="741350" cy="419800"/>
                </a:xfrm>
              </p:grpSpPr>
              <p:sp>
                <p:nvSpPr>
                  <p:cNvPr id="148" name="Google Shape;1916;p39">
                    <a:extLst>
                      <a:ext uri="{FF2B5EF4-FFF2-40B4-BE49-F238E27FC236}">
                        <a16:creationId xmlns:a16="http://schemas.microsoft.com/office/drawing/2014/main" id="{65C20355-1BA0-0038-21C6-1CD721B7106C}"/>
                      </a:ext>
                    </a:extLst>
                  </p:cNvPr>
                  <p:cNvSpPr/>
                  <p:nvPr/>
                </p:nvSpPr>
                <p:spPr>
                  <a:xfrm>
                    <a:off x="3610594" y="739591"/>
                    <a:ext cx="741350" cy="419800"/>
                  </a:xfrm>
                  <a:custGeom>
                    <a:avLst/>
                    <a:gdLst/>
                    <a:ahLst/>
                    <a:cxnLst/>
                    <a:rect l="l" t="t" r="r" b="b"/>
                    <a:pathLst>
                      <a:path w="29654" h="16792" extrusionOk="0">
                        <a:moveTo>
                          <a:pt x="1" y="0"/>
                        </a:moveTo>
                        <a:lnTo>
                          <a:pt x="1" y="16791"/>
                        </a:lnTo>
                        <a:lnTo>
                          <a:pt x="29653" y="16791"/>
                        </a:lnTo>
                        <a:lnTo>
                          <a:pt x="29653" y="0"/>
                        </a:ln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917;p39">
                    <a:extLst>
                      <a:ext uri="{FF2B5EF4-FFF2-40B4-BE49-F238E27FC236}">
                        <a16:creationId xmlns:a16="http://schemas.microsoft.com/office/drawing/2014/main" id="{11C6E959-7ADD-71B3-51CC-B05FD164D20F}"/>
                      </a:ext>
                    </a:extLst>
                  </p:cNvPr>
                  <p:cNvSpPr/>
                  <p:nvPr/>
                </p:nvSpPr>
                <p:spPr>
                  <a:xfrm>
                    <a:off x="3610594" y="1047016"/>
                    <a:ext cx="741350" cy="112375"/>
                  </a:xfrm>
                  <a:custGeom>
                    <a:avLst/>
                    <a:gdLst/>
                    <a:ahLst/>
                    <a:cxnLst/>
                    <a:rect l="l" t="t" r="r" b="b"/>
                    <a:pathLst>
                      <a:path w="29654" h="4495" extrusionOk="0">
                        <a:moveTo>
                          <a:pt x="1" y="0"/>
                        </a:moveTo>
                        <a:lnTo>
                          <a:pt x="1" y="4494"/>
                        </a:lnTo>
                        <a:lnTo>
                          <a:pt x="29653" y="4494"/>
                        </a:lnTo>
                        <a:lnTo>
                          <a:pt x="29653" y="0"/>
                        </a:lnTo>
                        <a:close/>
                      </a:path>
                    </a:pathLst>
                  </a:custGeom>
                  <a:solidFill>
                    <a:srgbClr val="CD3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918;p39">
                    <a:extLst>
                      <a:ext uri="{FF2B5EF4-FFF2-40B4-BE49-F238E27FC236}">
                        <a16:creationId xmlns:a16="http://schemas.microsoft.com/office/drawing/2014/main" id="{B31AFD03-B904-9585-1989-0EF98DFB9DC9}"/>
                      </a:ext>
                    </a:extLst>
                  </p:cNvPr>
                  <p:cNvSpPr/>
                  <p:nvPr/>
                </p:nvSpPr>
                <p:spPr>
                  <a:xfrm>
                    <a:off x="3610594" y="739591"/>
                    <a:ext cx="741350" cy="112375"/>
                  </a:xfrm>
                  <a:custGeom>
                    <a:avLst/>
                    <a:gdLst/>
                    <a:ahLst/>
                    <a:cxnLst/>
                    <a:rect l="l" t="t" r="r" b="b"/>
                    <a:pathLst>
                      <a:path w="29654" h="4495" extrusionOk="0">
                        <a:moveTo>
                          <a:pt x="1" y="0"/>
                        </a:moveTo>
                        <a:lnTo>
                          <a:pt x="1" y="4494"/>
                        </a:lnTo>
                        <a:lnTo>
                          <a:pt x="29653" y="4494"/>
                        </a:lnTo>
                        <a:lnTo>
                          <a:pt x="29653" y="0"/>
                        </a:lnTo>
                        <a:close/>
                      </a:path>
                    </a:pathLst>
                  </a:custGeom>
                  <a:solidFill>
                    <a:srgbClr val="CD3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2" name="Google Shape;1919;p39">
              <a:extLst>
                <a:ext uri="{FF2B5EF4-FFF2-40B4-BE49-F238E27FC236}">
                  <a16:creationId xmlns:a16="http://schemas.microsoft.com/office/drawing/2014/main" id="{63948389-8104-ACC3-42D5-DCB13165BC0A}"/>
                </a:ext>
              </a:extLst>
            </p:cNvPr>
            <p:cNvGrpSpPr/>
            <p:nvPr/>
          </p:nvGrpSpPr>
          <p:grpSpPr>
            <a:xfrm>
              <a:off x="6958990" y="1640285"/>
              <a:ext cx="1686166" cy="3119635"/>
              <a:chOff x="6958990" y="1640285"/>
              <a:chExt cx="1686166" cy="3119635"/>
            </a:xfrm>
          </p:grpSpPr>
          <p:sp>
            <p:nvSpPr>
              <p:cNvPr id="23" name="Google Shape;1920;p39">
                <a:extLst>
                  <a:ext uri="{FF2B5EF4-FFF2-40B4-BE49-F238E27FC236}">
                    <a16:creationId xmlns:a16="http://schemas.microsoft.com/office/drawing/2014/main" id="{D167F1C4-D86A-692D-2975-0B6298EC4B40}"/>
                  </a:ext>
                </a:extLst>
              </p:cNvPr>
              <p:cNvSpPr/>
              <p:nvPr/>
            </p:nvSpPr>
            <p:spPr>
              <a:xfrm>
                <a:off x="7763101" y="4077723"/>
                <a:ext cx="636501" cy="330892"/>
              </a:xfrm>
              <a:custGeom>
                <a:avLst/>
                <a:gdLst/>
                <a:ahLst/>
                <a:cxnLst/>
                <a:rect l="l" t="t" r="r" b="b"/>
                <a:pathLst>
                  <a:path w="25099" h="13048" extrusionOk="0">
                    <a:moveTo>
                      <a:pt x="3593" y="0"/>
                    </a:moveTo>
                    <a:cubicBezTo>
                      <a:pt x="3499" y="0"/>
                      <a:pt x="3406" y="32"/>
                      <a:pt x="3334" y="94"/>
                    </a:cubicBezTo>
                    <a:cubicBezTo>
                      <a:pt x="0" y="2898"/>
                      <a:pt x="777" y="8733"/>
                      <a:pt x="1014" y="10106"/>
                    </a:cubicBezTo>
                    <a:cubicBezTo>
                      <a:pt x="1044" y="10282"/>
                      <a:pt x="1186" y="10414"/>
                      <a:pt x="1363" y="10437"/>
                    </a:cubicBezTo>
                    <a:lnTo>
                      <a:pt x="22940" y="13044"/>
                    </a:lnTo>
                    <a:cubicBezTo>
                      <a:pt x="22957" y="13046"/>
                      <a:pt x="22973" y="13047"/>
                      <a:pt x="22989" y="13047"/>
                    </a:cubicBezTo>
                    <a:cubicBezTo>
                      <a:pt x="23199" y="13047"/>
                      <a:pt x="23378" y="12886"/>
                      <a:pt x="23394" y="12672"/>
                    </a:cubicBezTo>
                    <a:cubicBezTo>
                      <a:pt x="23397" y="12578"/>
                      <a:pt x="23404" y="12466"/>
                      <a:pt x="23414" y="12347"/>
                    </a:cubicBezTo>
                    <a:cubicBezTo>
                      <a:pt x="23431" y="12108"/>
                      <a:pt x="23255" y="11895"/>
                      <a:pt x="23018" y="11864"/>
                    </a:cubicBezTo>
                    <a:lnTo>
                      <a:pt x="2232" y="9193"/>
                    </a:lnTo>
                    <a:cubicBezTo>
                      <a:pt x="2015" y="7455"/>
                      <a:pt x="1806" y="3516"/>
                      <a:pt x="3888" y="1403"/>
                    </a:cubicBezTo>
                    <a:lnTo>
                      <a:pt x="24374" y="4710"/>
                    </a:lnTo>
                    <a:cubicBezTo>
                      <a:pt x="24402" y="4714"/>
                      <a:pt x="24429" y="4716"/>
                      <a:pt x="24456" y="4716"/>
                    </a:cubicBezTo>
                    <a:cubicBezTo>
                      <a:pt x="24669" y="4716"/>
                      <a:pt x="24864" y="4578"/>
                      <a:pt x="24936" y="4368"/>
                    </a:cubicBezTo>
                    <a:cubicBezTo>
                      <a:pt x="24966" y="4284"/>
                      <a:pt x="24993" y="4206"/>
                      <a:pt x="25017" y="4135"/>
                    </a:cubicBezTo>
                    <a:cubicBezTo>
                      <a:pt x="25098" y="3898"/>
                      <a:pt x="24949" y="3648"/>
                      <a:pt x="24702" y="3608"/>
                    </a:cubicBezTo>
                    <a:lnTo>
                      <a:pt x="3665" y="6"/>
                    </a:lnTo>
                    <a:cubicBezTo>
                      <a:pt x="3641" y="2"/>
                      <a:pt x="3617" y="0"/>
                      <a:pt x="3593" y="0"/>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21;p39">
                <a:extLst>
                  <a:ext uri="{FF2B5EF4-FFF2-40B4-BE49-F238E27FC236}">
                    <a16:creationId xmlns:a16="http://schemas.microsoft.com/office/drawing/2014/main" id="{6AF38A11-EE87-A0E2-AE8A-472BC8D0C36E}"/>
                  </a:ext>
                </a:extLst>
              </p:cNvPr>
              <p:cNvSpPr/>
              <p:nvPr/>
            </p:nvSpPr>
            <p:spPr>
              <a:xfrm>
                <a:off x="7808874" y="4106062"/>
                <a:ext cx="547742" cy="272936"/>
              </a:xfrm>
              <a:custGeom>
                <a:avLst/>
                <a:gdLst/>
                <a:ahLst/>
                <a:cxnLst/>
                <a:rect l="l" t="t" r="r" b="b"/>
                <a:pathLst>
                  <a:path w="21599" h="10195" extrusionOk="0">
                    <a:moveTo>
                      <a:pt x="2083" y="1"/>
                    </a:moveTo>
                    <a:cubicBezTo>
                      <a:pt x="1" y="2114"/>
                      <a:pt x="210" y="6053"/>
                      <a:pt x="427" y="7791"/>
                    </a:cubicBezTo>
                    <a:lnTo>
                      <a:pt x="20321" y="10195"/>
                    </a:lnTo>
                    <a:cubicBezTo>
                      <a:pt x="20382" y="9391"/>
                      <a:pt x="20473" y="8319"/>
                      <a:pt x="20598" y="7334"/>
                    </a:cubicBezTo>
                    <a:cubicBezTo>
                      <a:pt x="20747" y="6148"/>
                      <a:pt x="21204" y="4565"/>
                      <a:pt x="21599" y="3338"/>
                    </a:cubicBezTo>
                    <a:lnTo>
                      <a:pt x="2083" y="1"/>
                    </a:lnTo>
                    <a:close/>
                  </a:path>
                </a:pathLst>
              </a:custGeom>
              <a:solidFill>
                <a:srgbClr val="E8E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22;p39">
                <a:extLst>
                  <a:ext uri="{FF2B5EF4-FFF2-40B4-BE49-F238E27FC236}">
                    <a16:creationId xmlns:a16="http://schemas.microsoft.com/office/drawing/2014/main" id="{3DED7496-B7AB-2625-2236-8410BBC80A2F}"/>
                  </a:ext>
                </a:extLst>
              </p:cNvPr>
              <p:cNvSpPr/>
              <p:nvPr/>
            </p:nvSpPr>
            <p:spPr>
              <a:xfrm>
                <a:off x="7875467" y="4148678"/>
                <a:ext cx="447546" cy="84600"/>
              </a:xfrm>
              <a:custGeom>
                <a:avLst/>
                <a:gdLst/>
                <a:ahLst/>
                <a:cxnLst/>
                <a:rect l="l" t="t" r="r" b="b"/>
                <a:pathLst>
                  <a:path w="17648" h="3336" extrusionOk="0">
                    <a:moveTo>
                      <a:pt x="253" y="0"/>
                    </a:moveTo>
                    <a:cubicBezTo>
                      <a:pt x="79" y="0"/>
                      <a:pt x="0" y="241"/>
                      <a:pt x="204" y="289"/>
                    </a:cubicBezTo>
                    <a:cubicBezTo>
                      <a:pt x="3122" y="935"/>
                      <a:pt x="6050" y="1530"/>
                      <a:pt x="8992" y="2050"/>
                    </a:cubicBezTo>
                    <a:cubicBezTo>
                      <a:pt x="11774" y="2544"/>
                      <a:pt x="14625" y="3159"/>
                      <a:pt x="17448" y="3335"/>
                    </a:cubicBezTo>
                    <a:cubicBezTo>
                      <a:pt x="17452" y="3335"/>
                      <a:pt x="17455" y="3335"/>
                      <a:pt x="17459" y="3335"/>
                    </a:cubicBezTo>
                    <a:cubicBezTo>
                      <a:pt x="17609" y="3335"/>
                      <a:pt x="17647" y="3122"/>
                      <a:pt x="17489" y="3088"/>
                    </a:cubicBezTo>
                    <a:cubicBezTo>
                      <a:pt x="14655" y="2469"/>
                      <a:pt x="11727" y="2189"/>
                      <a:pt x="8873" y="1682"/>
                    </a:cubicBezTo>
                    <a:cubicBezTo>
                      <a:pt x="6003" y="1175"/>
                      <a:pt x="3143" y="617"/>
                      <a:pt x="296" y="5"/>
                    </a:cubicBezTo>
                    <a:cubicBezTo>
                      <a:pt x="281" y="2"/>
                      <a:pt x="267" y="0"/>
                      <a:pt x="253" y="0"/>
                    </a:cubicBezTo>
                    <a:close/>
                  </a:path>
                </a:pathLst>
              </a:custGeom>
              <a:solidFill>
                <a:srgbClr val="FF9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23;p39">
                <a:extLst>
                  <a:ext uri="{FF2B5EF4-FFF2-40B4-BE49-F238E27FC236}">
                    <a16:creationId xmlns:a16="http://schemas.microsoft.com/office/drawing/2014/main" id="{D795778A-01CF-E179-82FB-BDD539A85B5B}"/>
                  </a:ext>
                </a:extLst>
              </p:cNvPr>
              <p:cNvSpPr/>
              <p:nvPr/>
            </p:nvSpPr>
            <p:spPr>
              <a:xfrm>
                <a:off x="8173310" y="4311941"/>
                <a:ext cx="156545" cy="17600"/>
              </a:xfrm>
              <a:custGeom>
                <a:avLst/>
                <a:gdLst/>
                <a:ahLst/>
                <a:cxnLst/>
                <a:rect l="l" t="t" r="r" b="b"/>
                <a:pathLst>
                  <a:path w="6173" h="694" extrusionOk="0">
                    <a:moveTo>
                      <a:pt x="165" y="1"/>
                    </a:moveTo>
                    <a:cubicBezTo>
                      <a:pt x="39" y="1"/>
                      <a:pt x="0" y="181"/>
                      <a:pt x="138" y="207"/>
                    </a:cubicBezTo>
                    <a:cubicBezTo>
                      <a:pt x="2062" y="580"/>
                      <a:pt x="4016" y="653"/>
                      <a:pt x="5970" y="694"/>
                    </a:cubicBezTo>
                    <a:cubicBezTo>
                      <a:pt x="5971" y="694"/>
                      <a:pt x="5973" y="694"/>
                      <a:pt x="5974" y="694"/>
                    </a:cubicBezTo>
                    <a:cubicBezTo>
                      <a:pt x="6173" y="694"/>
                      <a:pt x="6168" y="437"/>
                      <a:pt x="5970" y="427"/>
                    </a:cubicBezTo>
                    <a:cubicBezTo>
                      <a:pt x="4036" y="312"/>
                      <a:pt x="2109" y="85"/>
                      <a:pt x="168" y="1"/>
                    </a:cubicBezTo>
                    <a:cubicBezTo>
                      <a:pt x="167" y="1"/>
                      <a:pt x="166" y="1"/>
                      <a:pt x="165" y="1"/>
                    </a:cubicBezTo>
                    <a:close/>
                  </a:path>
                </a:pathLst>
              </a:custGeom>
              <a:solidFill>
                <a:srgbClr val="FF9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24;p39">
                <a:extLst>
                  <a:ext uri="{FF2B5EF4-FFF2-40B4-BE49-F238E27FC236}">
                    <a16:creationId xmlns:a16="http://schemas.microsoft.com/office/drawing/2014/main" id="{B1C83319-2AB7-C1E0-71F5-56B2CA235507}"/>
                  </a:ext>
                </a:extLst>
              </p:cNvPr>
              <p:cNvSpPr/>
              <p:nvPr/>
            </p:nvSpPr>
            <p:spPr>
              <a:xfrm>
                <a:off x="7948603" y="4226810"/>
                <a:ext cx="391096" cy="60407"/>
              </a:xfrm>
              <a:custGeom>
                <a:avLst/>
                <a:gdLst/>
                <a:ahLst/>
                <a:cxnLst/>
                <a:rect l="l" t="t" r="r" b="b"/>
                <a:pathLst>
                  <a:path w="15422" h="2382" extrusionOk="0">
                    <a:moveTo>
                      <a:pt x="207" y="1"/>
                    </a:moveTo>
                    <a:cubicBezTo>
                      <a:pt x="60" y="1"/>
                      <a:pt x="0" y="184"/>
                      <a:pt x="164" y="240"/>
                    </a:cubicBezTo>
                    <a:cubicBezTo>
                      <a:pt x="4928" y="1883"/>
                      <a:pt x="10209" y="1989"/>
                      <a:pt x="15186" y="2381"/>
                    </a:cubicBezTo>
                    <a:cubicBezTo>
                      <a:pt x="15191" y="2381"/>
                      <a:pt x="15196" y="2381"/>
                      <a:pt x="15200" y="2381"/>
                    </a:cubicBezTo>
                    <a:cubicBezTo>
                      <a:pt x="15372" y="2381"/>
                      <a:pt x="15422" y="2126"/>
                      <a:pt x="15230" y="2090"/>
                    </a:cubicBezTo>
                    <a:cubicBezTo>
                      <a:pt x="12755" y="1647"/>
                      <a:pt x="10213" y="1654"/>
                      <a:pt x="7718" y="1356"/>
                    </a:cubicBezTo>
                    <a:cubicBezTo>
                      <a:pt x="5188" y="1056"/>
                      <a:pt x="2740" y="457"/>
                      <a:pt x="242" y="4"/>
                    </a:cubicBezTo>
                    <a:cubicBezTo>
                      <a:pt x="230" y="2"/>
                      <a:pt x="218" y="1"/>
                      <a:pt x="207" y="1"/>
                    </a:cubicBezTo>
                    <a:close/>
                  </a:path>
                </a:pathLst>
              </a:custGeom>
              <a:solidFill>
                <a:srgbClr val="FF9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25;p39">
                <a:extLst>
                  <a:ext uri="{FF2B5EF4-FFF2-40B4-BE49-F238E27FC236}">
                    <a16:creationId xmlns:a16="http://schemas.microsoft.com/office/drawing/2014/main" id="{75F8C1A2-C515-89BF-35C7-F57AAD6E445A}"/>
                  </a:ext>
                </a:extLst>
              </p:cNvPr>
              <p:cNvSpPr/>
              <p:nvPr/>
            </p:nvSpPr>
            <p:spPr>
              <a:xfrm>
                <a:off x="7862585" y="4249253"/>
                <a:ext cx="111329" cy="29062"/>
              </a:xfrm>
              <a:custGeom>
                <a:avLst/>
                <a:gdLst/>
                <a:ahLst/>
                <a:cxnLst/>
                <a:rect l="l" t="t" r="r" b="b"/>
                <a:pathLst>
                  <a:path w="4390" h="1146" extrusionOk="0">
                    <a:moveTo>
                      <a:pt x="184" y="1"/>
                    </a:moveTo>
                    <a:cubicBezTo>
                      <a:pt x="56" y="1"/>
                      <a:pt x="0" y="180"/>
                      <a:pt x="147" y="215"/>
                    </a:cubicBezTo>
                    <a:cubicBezTo>
                      <a:pt x="1503" y="542"/>
                      <a:pt x="2863" y="945"/>
                      <a:pt x="4242" y="1145"/>
                    </a:cubicBezTo>
                    <a:cubicBezTo>
                      <a:pt x="4247" y="1145"/>
                      <a:pt x="4252" y="1146"/>
                      <a:pt x="4257" y="1146"/>
                    </a:cubicBezTo>
                    <a:cubicBezTo>
                      <a:pt x="4348" y="1146"/>
                      <a:pt x="4389" y="1037"/>
                      <a:pt x="4289" y="1003"/>
                    </a:cubicBezTo>
                    <a:cubicBezTo>
                      <a:pt x="2967" y="563"/>
                      <a:pt x="1571" y="319"/>
                      <a:pt x="216" y="4"/>
                    </a:cubicBezTo>
                    <a:cubicBezTo>
                      <a:pt x="205" y="2"/>
                      <a:pt x="194" y="1"/>
                      <a:pt x="184" y="1"/>
                    </a:cubicBezTo>
                    <a:close/>
                  </a:path>
                </a:pathLst>
              </a:custGeom>
              <a:solidFill>
                <a:srgbClr val="FF9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926;p39">
                <a:extLst>
                  <a:ext uri="{FF2B5EF4-FFF2-40B4-BE49-F238E27FC236}">
                    <a16:creationId xmlns:a16="http://schemas.microsoft.com/office/drawing/2014/main" id="{89397E9D-233A-5012-6AB3-A18273A8B0FB}"/>
                  </a:ext>
                </a:extLst>
              </p:cNvPr>
              <p:cNvSpPr/>
              <p:nvPr/>
            </p:nvSpPr>
            <p:spPr>
              <a:xfrm>
                <a:off x="7802281" y="3840613"/>
                <a:ext cx="668378" cy="314763"/>
              </a:xfrm>
              <a:custGeom>
                <a:avLst/>
                <a:gdLst/>
                <a:ahLst/>
                <a:cxnLst/>
                <a:rect l="l" t="t" r="r" b="b"/>
                <a:pathLst>
                  <a:path w="26356" h="12412" extrusionOk="0">
                    <a:moveTo>
                      <a:pt x="2525" y="1"/>
                    </a:moveTo>
                    <a:cubicBezTo>
                      <a:pt x="2525" y="1"/>
                      <a:pt x="0" y="5783"/>
                      <a:pt x="1934" y="9326"/>
                    </a:cubicBezTo>
                    <a:lnTo>
                      <a:pt x="23539" y="12406"/>
                    </a:lnTo>
                    <a:cubicBezTo>
                      <a:pt x="23568" y="12410"/>
                      <a:pt x="23597" y="12412"/>
                      <a:pt x="23625" y="12412"/>
                    </a:cubicBezTo>
                    <a:cubicBezTo>
                      <a:pt x="23906" y="12412"/>
                      <a:pt x="24157" y="12215"/>
                      <a:pt x="24215" y="11933"/>
                    </a:cubicBezTo>
                    <a:lnTo>
                      <a:pt x="24219" y="11926"/>
                    </a:lnTo>
                    <a:cubicBezTo>
                      <a:pt x="24310" y="11490"/>
                      <a:pt x="24012" y="11064"/>
                      <a:pt x="23570" y="11003"/>
                    </a:cubicBezTo>
                    <a:lnTo>
                      <a:pt x="2850" y="8105"/>
                    </a:lnTo>
                    <a:cubicBezTo>
                      <a:pt x="2143" y="6097"/>
                      <a:pt x="2789" y="3261"/>
                      <a:pt x="3368" y="1543"/>
                    </a:cubicBezTo>
                    <a:lnTo>
                      <a:pt x="24219" y="5664"/>
                    </a:lnTo>
                    <a:cubicBezTo>
                      <a:pt x="24690" y="5809"/>
                      <a:pt x="25245" y="5929"/>
                      <a:pt x="25624" y="5929"/>
                    </a:cubicBezTo>
                    <a:cubicBezTo>
                      <a:pt x="25814" y="5929"/>
                      <a:pt x="25959" y="5899"/>
                      <a:pt x="26028" y="5826"/>
                    </a:cubicBezTo>
                    <a:cubicBezTo>
                      <a:pt x="26356" y="5475"/>
                      <a:pt x="25960" y="4876"/>
                      <a:pt x="25490" y="4778"/>
                    </a:cubicBezTo>
                    <a:lnTo>
                      <a:pt x="2525" y="1"/>
                    </a:ln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927;p39">
                <a:extLst>
                  <a:ext uri="{FF2B5EF4-FFF2-40B4-BE49-F238E27FC236}">
                    <a16:creationId xmlns:a16="http://schemas.microsoft.com/office/drawing/2014/main" id="{4B8CC070-38F6-0688-6F34-131104D8669F}"/>
                  </a:ext>
                </a:extLst>
              </p:cNvPr>
              <p:cNvSpPr/>
              <p:nvPr/>
            </p:nvSpPr>
            <p:spPr>
              <a:xfrm>
                <a:off x="7856626" y="3850745"/>
                <a:ext cx="562856" cy="268455"/>
              </a:xfrm>
              <a:custGeom>
                <a:avLst/>
                <a:gdLst/>
                <a:ahLst/>
                <a:cxnLst/>
                <a:rect l="l" t="t" r="r" b="b"/>
                <a:pathLst>
                  <a:path w="22195" h="9444" extrusionOk="0">
                    <a:moveTo>
                      <a:pt x="1225" y="1"/>
                    </a:moveTo>
                    <a:cubicBezTo>
                      <a:pt x="646" y="1719"/>
                      <a:pt x="0" y="4555"/>
                      <a:pt x="707" y="6563"/>
                    </a:cubicBezTo>
                    <a:lnTo>
                      <a:pt x="20913" y="9444"/>
                    </a:lnTo>
                    <a:cubicBezTo>
                      <a:pt x="21180" y="8234"/>
                      <a:pt x="21582" y="6597"/>
                      <a:pt x="22028" y="5299"/>
                    </a:cubicBezTo>
                    <a:cubicBezTo>
                      <a:pt x="22194" y="4818"/>
                      <a:pt x="21900" y="4302"/>
                      <a:pt x="21400" y="4200"/>
                    </a:cubicBezTo>
                    <a:lnTo>
                      <a:pt x="1225" y="1"/>
                    </a:lnTo>
                    <a:close/>
                  </a:path>
                </a:pathLst>
              </a:custGeom>
              <a:solidFill>
                <a:srgbClr val="E8E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28;p39">
                <a:extLst>
                  <a:ext uri="{FF2B5EF4-FFF2-40B4-BE49-F238E27FC236}">
                    <a16:creationId xmlns:a16="http://schemas.microsoft.com/office/drawing/2014/main" id="{890F518C-4116-6528-3349-1BB804C76824}"/>
                  </a:ext>
                </a:extLst>
              </p:cNvPr>
              <p:cNvSpPr/>
              <p:nvPr/>
            </p:nvSpPr>
            <p:spPr>
              <a:xfrm>
                <a:off x="8014486" y="3941416"/>
                <a:ext cx="404181" cy="85665"/>
              </a:xfrm>
              <a:custGeom>
                <a:avLst/>
                <a:gdLst/>
                <a:ahLst/>
                <a:cxnLst/>
                <a:rect l="l" t="t" r="r" b="b"/>
                <a:pathLst>
                  <a:path w="15938" h="3378" extrusionOk="0">
                    <a:moveTo>
                      <a:pt x="542" y="1"/>
                    </a:moveTo>
                    <a:cubicBezTo>
                      <a:pt x="422" y="1"/>
                      <a:pt x="302" y="2"/>
                      <a:pt x="183" y="5"/>
                    </a:cubicBezTo>
                    <a:cubicBezTo>
                      <a:pt x="44" y="5"/>
                      <a:pt x="0" y="188"/>
                      <a:pt x="145" y="222"/>
                    </a:cubicBezTo>
                    <a:cubicBezTo>
                      <a:pt x="2701" y="807"/>
                      <a:pt x="5387" y="935"/>
                      <a:pt x="7966" y="1452"/>
                    </a:cubicBezTo>
                    <a:cubicBezTo>
                      <a:pt x="10563" y="1973"/>
                      <a:pt x="13119" y="2646"/>
                      <a:pt x="15661" y="3370"/>
                    </a:cubicBezTo>
                    <a:cubicBezTo>
                      <a:pt x="15680" y="3375"/>
                      <a:pt x="15697" y="3377"/>
                      <a:pt x="15713" y="3377"/>
                    </a:cubicBezTo>
                    <a:cubicBezTo>
                      <a:pt x="15873" y="3377"/>
                      <a:pt x="15937" y="3154"/>
                      <a:pt x="15753" y="3092"/>
                    </a:cubicBezTo>
                    <a:cubicBezTo>
                      <a:pt x="13166" y="2247"/>
                      <a:pt x="10526" y="1588"/>
                      <a:pt x="7858" y="1060"/>
                    </a:cubicBezTo>
                    <a:cubicBezTo>
                      <a:pt x="5510" y="596"/>
                      <a:pt x="2960" y="1"/>
                      <a:pt x="542"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29;p39">
                <a:extLst>
                  <a:ext uri="{FF2B5EF4-FFF2-40B4-BE49-F238E27FC236}">
                    <a16:creationId xmlns:a16="http://schemas.microsoft.com/office/drawing/2014/main" id="{60FA8928-29A8-4914-B0DE-6E68638660E7}"/>
                  </a:ext>
                </a:extLst>
              </p:cNvPr>
              <p:cNvSpPr/>
              <p:nvPr/>
            </p:nvSpPr>
            <p:spPr>
              <a:xfrm>
                <a:off x="7921799" y="4030098"/>
                <a:ext cx="171963" cy="25715"/>
              </a:xfrm>
              <a:custGeom>
                <a:avLst/>
                <a:gdLst/>
                <a:ahLst/>
                <a:cxnLst/>
                <a:rect l="l" t="t" r="r" b="b"/>
                <a:pathLst>
                  <a:path w="6781" h="1014" extrusionOk="0">
                    <a:moveTo>
                      <a:pt x="175" y="0"/>
                    </a:moveTo>
                    <a:cubicBezTo>
                      <a:pt x="0" y="0"/>
                      <a:pt x="8" y="241"/>
                      <a:pt x="189" y="255"/>
                    </a:cubicBezTo>
                    <a:cubicBezTo>
                      <a:pt x="2344" y="417"/>
                      <a:pt x="4463" y="772"/>
                      <a:pt x="6604" y="1012"/>
                    </a:cubicBezTo>
                    <a:cubicBezTo>
                      <a:pt x="6610" y="1013"/>
                      <a:pt x="6615" y="1013"/>
                      <a:pt x="6620" y="1013"/>
                    </a:cubicBezTo>
                    <a:cubicBezTo>
                      <a:pt x="6752" y="1013"/>
                      <a:pt x="6781" y="819"/>
                      <a:pt x="6640" y="789"/>
                    </a:cubicBezTo>
                    <a:cubicBezTo>
                      <a:pt x="4544" y="316"/>
                      <a:pt x="2330" y="154"/>
                      <a:pt x="189" y="1"/>
                    </a:cubicBezTo>
                    <a:cubicBezTo>
                      <a:pt x="185" y="1"/>
                      <a:pt x="180" y="0"/>
                      <a:pt x="175" y="0"/>
                    </a:cubicBezTo>
                    <a:close/>
                  </a:path>
                </a:pathLst>
              </a:custGeom>
              <a:solidFill>
                <a:srgbClr val="875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30;p39">
                <a:extLst>
                  <a:ext uri="{FF2B5EF4-FFF2-40B4-BE49-F238E27FC236}">
                    <a16:creationId xmlns:a16="http://schemas.microsoft.com/office/drawing/2014/main" id="{F105E710-14F8-B873-B5E2-6362FEB794AE}"/>
                  </a:ext>
                </a:extLst>
              </p:cNvPr>
              <p:cNvSpPr/>
              <p:nvPr/>
            </p:nvSpPr>
            <p:spPr>
              <a:xfrm>
                <a:off x="7811791" y="3561052"/>
                <a:ext cx="668378" cy="389092"/>
              </a:xfrm>
              <a:custGeom>
                <a:avLst/>
                <a:gdLst/>
                <a:ahLst/>
                <a:cxnLst/>
                <a:rect l="l" t="t" r="r" b="b"/>
                <a:pathLst>
                  <a:path w="26356" h="15343" extrusionOk="0">
                    <a:moveTo>
                      <a:pt x="2816" y="1"/>
                    </a:moveTo>
                    <a:cubicBezTo>
                      <a:pt x="2777" y="1"/>
                      <a:pt x="2742" y="14"/>
                      <a:pt x="2712" y="39"/>
                    </a:cubicBezTo>
                    <a:cubicBezTo>
                      <a:pt x="2411" y="307"/>
                      <a:pt x="1116" y="1632"/>
                      <a:pt x="463" y="5246"/>
                    </a:cubicBezTo>
                    <a:cubicBezTo>
                      <a:pt x="0" y="7820"/>
                      <a:pt x="1826" y="10562"/>
                      <a:pt x="2113" y="10974"/>
                    </a:cubicBezTo>
                    <a:cubicBezTo>
                      <a:pt x="2150" y="10998"/>
                      <a:pt x="2181" y="11014"/>
                      <a:pt x="2215" y="11039"/>
                    </a:cubicBezTo>
                    <a:lnTo>
                      <a:pt x="24554" y="15339"/>
                    </a:lnTo>
                    <a:cubicBezTo>
                      <a:pt x="24565" y="15341"/>
                      <a:pt x="24575" y="15342"/>
                      <a:pt x="24584" y="15342"/>
                    </a:cubicBezTo>
                    <a:cubicBezTo>
                      <a:pt x="24701" y="15342"/>
                      <a:pt x="24786" y="15218"/>
                      <a:pt x="24730" y="15109"/>
                    </a:cubicBezTo>
                    <a:cubicBezTo>
                      <a:pt x="24692" y="15035"/>
                      <a:pt x="24649" y="14943"/>
                      <a:pt x="24608" y="14839"/>
                    </a:cubicBezTo>
                    <a:cubicBezTo>
                      <a:pt x="24352" y="14207"/>
                      <a:pt x="23779" y="13757"/>
                      <a:pt x="23107" y="13628"/>
                    </a:cubicBezTo>
                    <a:lnTo>
                      <a:pt x="2959" y="9821"/>
                    </a:lnTo>
                    <a:cubicBezTo>
                      <a:pt x="2306" y="8759"/>
                      <a:pt x="1512" y="6961"/>
                      <a:pt x="1779" y="5483"/>
                    </a:cubicBezTo>
                    <a:cubicBezTo>
                      <a:pt x="2181" y="3258"/>
                      <a:pt x="2834" y="2044"/>
                      <a:pt x="3239" y="1470"/>
                    </a:cubicBezTo>
                    <a:lnTo>
                      <a:pt x="24280" y="6423"/>
                    </a:lnTo>
                    <a:cubicBezTo>
                      <a:pt x="24435" y="6459"/>
                      <a:pt x="24591" y="6477"/>
                      <a:pt x="24745" y="6477"/>
                    </a:cubicBezTo>
                    <a:cubicBezTo>
                      <a:pt x="25312" y="6477"/>
                      <a:pt x="25861" y="6241"/>
                      <a:pt x="26265" y="5821"/>
                    </a:cubicBezTo>
                    <a:cubicBezTo>
                      <a:pt x="26265" y="5818"/>
                      <a:pt x="26268" y="5818"/>
                      <a:pt x="26268" y="5814"/>
                    </a:cubicBezTo>
                    <a:cubicBezTo>
                      <a:pt x="26356" y="5727"/>
                      <a:pt x="26312" y="5577"/>
                      <a:pt x="26190" y="5547"/>
                    </a:cubicBezTo>
                    <a:lnTo>
                      <a:pt x="2857" y="6"/>
                    </a:lnTo>
                    <a:cubicBezTo>
                      <a:pt x="2843" y="2"/>
                      <a:pt x="2829" y="1"/>
                      <a:pt x="2816"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31;p39">
                <a:extLst>
                  <a:ext uri="{FF2B5EF4-FFF2-40B4-BE49-F238E27FC236}">
                    <a16:creationId xmlns:a16="http://schemas.microsoft.com/office/drawing/2014/main" id="{AAE35847-536C-C77C-DFAA-0E5F83DAC9EB}"/>
                  </a:ext>
                </a:extLst>
              </p:cNvPr>
              <p:cNvSpPr/>
              <p:nvPr/>
            </p:nvSpPr>
            <p:spPr>
              <a:xfrm>
                <a:off x="7850108" y="3598304"/>
                <a:ext cx="574928" cy="309311"/>
              </a:xfrm>
              <a:custGeom>
                <a:avLst/>
                <a:gdLst/>
                <a:ahLst/>
                <a:cxnLst/>
                <a:rect l="l" t="t" r="r" b="b"/>
                <a:pathLst>
                  <a:path w="22671" h="12197" extrusionOk="0">
                    <a:moveTo>
                      <a:pt x="1728" y="1"/>
                    </a:moveTo>
                    <a:cubicBezTo>
                      <a:pt x="1323" y="575"/>
                      <a:pt x="670" y="1789"/>
                      <a:pt x="268" y="4014"/>
                    </a:cubicBezTo>
                    <a:cubicBezTo>
                      <a:pt x="1" y="5492"/>
                      <a:pt x="795" y="7290"/>
                      <a:pt x="1448" y="8352"/>
                    </a:cubicBezTo>
                    <a:lnTo>
                      <a:pt x="21430" y="12196"/>
                    </a:lnTo>
                    <a:cubicBezTo>
                      <a:pt x="21291" y="11189"/>
                      <a:pt x="21285" y="9857"/>
                      <a:pt x="21596" y="8136"/>
                    </a:cubicBezTo>
                    <a:cubicBezTo>
                      <a:pt x="21836" y="6794"/>
                      <a:pt x="22248" y="5756"/>
                      <a:pt x="22671" y="4978"/>
                    </a:cubicBezTo>
                    <a:lnTo>
                      <a:pt x="1728" y="1"/>
                    </a:lnTo>
                    <a:close/>
                  </a:path>
                </a:pathLst>
              </a:custGeom>
              <a:solidFill>
                <a:srgbClr val="E8E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32;p39">
                <a:extLst>
                  <a:ext uri="{FF2B5EF4-FFF2-40B4-BE49-F238E27FC236}">
                    <a16:creationId xmlns:a16="http://schemas.microsoft.com/office/drawing/2014/main" id="{B6494B73-D102-B09D-F308-A63BD7BC56D9}"/>
                  </a:ext>
                </a:extLst>
              </p:cNvPr>
              <p:cNvSpPr/>
              <p:nvPr/>
            </p:nvSpPr>
            <p:spPr>
              <a:xfrm>
                <a:off x="7949617" y="3759970"/>
                <a:ext cx="446608" cy="69790"/>
              </a:xfrm>
              <a:custGeom>
                <a:avLst/>
                <a:gdLst/>
                <a:ahLst/>
                <a:cxnLst/>
                <a:rect l="l" t="t" r="r" b="b"/>
                <a:pathLst>
                  <a:path w="17611" h="2752" extrusionOk="0">
                    <a:moveTo>
                      <a:pt x="201" y="1"/>
                    </a:moveTo>
                    <a:cubicBezTo>
                      <a:pt x="65" y="1"/>
                      <a:pt x="1" y="161"/>
                      <a:pt x="154" y="216"/>
                    </a:cubicBezTo>
                    <a:cubicBezTo>
                      <a:pt x="2917" y="1176"/>
                      <a:pt x="6034" y="1521"/>
                      <a:pt x="8918" y="1933"/>
                    </a:cubicBezTo>
                    <a:cubicBezTo>
                      <a:pt x="11566" y="2313"/>
                      <a:pt x="14321" y="2752"/>
                      <a:pt x="17008" y="2752"/>
                    </a:cubicBezTo>
                    <a:cubicBezTo>
                      <a:pt x="17141" y="2752"/>
                      <a:pt x="17275" y="2751"/>
                      <a:pt x="17408" y="2748"/>
                    </a:cubicBezTo>
                    <a:cubicBezTo>
                      <a:pt x="17553" y="2744"/>
                      <a:pt x="17611" y="2535"/>
                      <a:pt x="17445" y="2511"/>
                    </a:cubicBezTo>
                    <a:cubicBezTo>
                      <a:pt x="14582" y="2089"/>
                      <a:pt x="11674" y="1967"/>
                      <a:pt x="8806" y="1544"/>
                    </a:cubicBezTo>
                    <a:cubicBezTo>
                      <a:pt x="5939" y="1121"/>
                      <a:pt x="3096" y="341"/>
                      <a:pt x="225" y="2"/>
                    </a:cubicBezTo>
                    <a:cubicBezTo>
                      <a:pt x="217" y="1"/>
                      <a:pt x="209" y="1"/>
                      <a:pt x="201"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33;p39">
                <a:extLst>
                  <a:ext uri="{FF2B5EF4-FFF2-40B4-BE49-F238E27FC236}">
                    <a16:creationId xmlns:a16="http://schemas.microsoft.com/office/drawing/2014/main" id="{7C07FE15-6C99-46F1-B010-F274FE3586FC}"/>
                  </a:ext>
                </a:extLst>
              </p:cNvPr>
              <p:cNvSpPr/>
              <p:nvPr/>
            </p:nvSpPr>
            <p:spPr>
              <a:xfrm>
                <a:off x="8131366" y="3713309"/>
                <a:ext cx="273782" cy="55335"/>
              </a:xfrm>
              <a:custGeom>
                <a:avLst/>
                <a:gdLst/>
                <a:ahLst/>
                <a:cxnLst/>
                <a:rect l="l" t="t" r="r" b="b"/>
                <a:pathLst>
                  <a:path w="10796" h="2182" extrusionOk="0">
                    <a:moveTo>
                      <a:pt x="233" y="0"/>
                    </a:moveTo>
                    <a:cubicBezTo>
                      <a:pt x="69" y="0"/>
                      <a:pt x="0" y="203"/>
                      <a:pt x="186" y="263"/>
                    </a:cubicBezTo>
                    <a:cubicBezTo>
                      <a:pt x="1917" y="825"/>
                      <a:pt x="3760" y="1140"/>
                      <a:pt x="5548" y="1467"/>
                    </a:cubicBezTo>
                    <a:cubicBezTo>
                      <a:pt x="7209" y="1768"/>
                      <a:pt x="8902" y="2096"/>
                      <a:pt x="10589" y="2181"/>
                    </a:cubicBezTo>
                    <a:cubicBezTo>
                      <a:pt x="10592" y="2181"/>
                      <a:pt x="10596" y="2181"/>
                      <a:pt x="10599" y="2181"/>
                    </a:cubicBezTo>
                    <a:cubicBezTo>
                      <a:pt x="10753" y="2181"/>
                      <a:pt x="10796" y="1960"/>
                      <a:pt x="10630" y="1927"/>
                    </a:cubicBezTo>
                    <a:cubicBezTo>
                      <a:pt x="8913" y="1586"/>
                      <a:pt x="7157" y="1403"/>
                      <a:pt x="5433" y="1085"/>
                    </a:cubicBezTo>
                    <a:cubicBezTo>
                      <a:pt x="3705" y="764"/>
                      <a:pt x="2001" y="304"/>
                      <a:pt x="270" y="4"/>
                    </a:cubicBezTo>
                    <a:cubicBezTo>
                      <a:pt x="257" y="1"/>
                      <a:pt x="245" y="0"/>
                      <a:pt x="233" y="0"/>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34;p39">
                <a:extLst>
                  <a:ext uri="{FF2B5EF4-FFF2-40B4-BE49-F238E27FC236}">
                    <a16:creationId xmlns:a16="http://schemas.microsoft.com/office/drawing/2014/main" id="{436E6471-12E3-759E-9004-4A421AE40CE4}"/>
                  </a:ext>
                </a:extLst>
              </p:cNvPr>
              <p:cNvSpPr/>
              <p:nvPr/>
            </p:nvSpPr>
            <p:spPr>
              <a:xfrm>
                <a:off x="7821478" y="2933814"/>
                <a:ext cx="743493" cy="454469"/>
              </a:xfrm>
              <a:custGeom>
                <a:avLst/>
                <a:gdLst/>
                <a:ahLst/>
                <a:cxnLst/>
                <a:rect l="l" t="t" r="r" b="b"/>
                <a:pathLst>
                  <a:path w="29318" h="17921" extrusionOk="0">
                    <a:moveTo>
                      <a:pt x="2925" y="1"/>
                    </a:moveTo>
                    <a:cubicBezTo>
                      <a:pt x="2822" y="1"/>
                      <a:pt x="2723" y="49"/>
                      <a:pt x="2661" y="135"/>
                    </a:cubicBezTo>
                    <a:cubicBezTo>
                      <a:pt x="2255" y="680"/>
                      <a:pt x="1025" y="2454"/>
                      <a:pt x="447" y="4601"/>
                    </a:cubicBezTo>
                    <a:cubicBezTo>
                      <a:pt x="17" y="6204"/>
                      <a:pt x="0" y="8777"/>
                      <a:pt x="3" y="9575"/>
                    </a:cubicBezTo>
                    <a:cubicBezTo>
                      <a:pt x="3" y="9720"/>
                      <a:pt x="102" y="9846"/>
                      <a:pt x="240" y="9887"/>
                    </a:cubicBezTo>
                    <a:lnTo>
                      <a:pt x="26732" y="17906"/>
                    </a:lnTo>
                    <a:cubicBezTo>
                      <a:pt x="26764" y="17916"/>
                      <a:pt x="26796" y="17921"/>
                      <a:pt x="26828" y="17921"/>
                    </a:cubicBezTo>
                    <a:cubicBezTo>
                      <a:pt x="27017" y="17921"/>
                      <a:pt x="27178" y="17757"/>
                      <a:pt x="27155" y="17555"/>
                    </a:cubicBezTo>
                    <a:lnTo>
                      <a:pt x="27155" y="17548"/>
                    </a:lnTo>
                    <a:cubicBezTo>
                      <a:pt x="27090" y="16950"/>
                      <a:pt x="26677" y="16446"/>
                      <a:pt x="26100" y="16270"/>
                    </a:cubicBezTo>
                    <a:lnTo>
                      <a:pt x="1346" y="8824"/>
                    </a:lnTo>
                    <a:cubicBezTo>
                      <a:pt x="1370" y="7476"/>
                      <a:pt x="1478" y="5917"/>
                      <a:pt x="1738" y="4950"/>
                    </a:cubicBezTo>
                    <a:cubicBezTo>
                      <a:pt x="2130" y="3489"/>
                      <a:pt x="2874" y="2204"/>
                      <a:pt x="3361" y="1468"/>
                    </a:cubicBezTo>
                    <a:lnTo>
                      <a:pt x="28040" y="7151"/>
                    </a:lnTo>
                    <a:cubicBezTo>
                      <a:pt x="28120" y="7170"/>
                      <a:pt x="28200" y="7179"/>
                      <a:pt x="28279" y="7179"/>
                    </a:cubicBezTo>
                    <a:cubicBezTo>
                      <a:pt x="28659" y="7179"/>
                      <a:pt x="29017" y="6971"/>
                      <a:pt x="29210" y="6627"/>
                    </a:cubicBezTo>
                    <a:cubicBezTo>
                      <a:pt x="29210" y="6627"/>
                      <a:pt x="29210" y="6624"/>
                      <a:pt x="29213" y="6624"/>
                    </a:cubicBezTo>
                    <a:cubicBezTo>
                      <a:pt x="29318" y="6430"/>
                      <a:pt x="29210" y="6194"/>
                      <a:pt x="28997" y="6143"/>
                    </a:cubicBezTo>
                    <a:lnTo>
                      <a:pt x="3003" y="10"/>
                    </a:lnTo>
                    <a:cubicBezTo>
                      <a:pt x="2977" y="4"/>
                      <a:pt x="2951" y="1"/>
                      <a:pt x="2925" y="1"/>
                    </a:cubicBezTo>
                    <a:close/>
                  </a:path>
                </a:pathLst>
              </a:custGeom>
              <a:solidFill>
                <a:srgbClr val="00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35;p39">
                <a:extLst>
                  <a:ext uri="{FF2B5EF4-FFF2-40B4-BE49-F238E27FC236}">
                    <a16:creationId xmlns:a16="http://schemas.microsoft.com/office/drawing/2014/main" id="{E335C74E-CB31-29CD-AC19-45902D9AED08}"/>
                  </a:ext>
                </a:extLst>
              </p:cNvPr>
              <p:cNvSpPr/>
              <p:nvPr/>
            </p:nvSpPr>
            <p:spPr>
              <a:xfrm>
                <a:off x="7855586" y="2971016"/>
                <a:ext cx="661632" cy="373623"/>
              </a:xfrm>
              <a:custGeom>
                <a:avLst/>
                <a:gdLst/>
                <a:ahLst/>
                <a:cxnLst/>
                <a:rect l="l" t="t" r="r" b="b"/>
                <a:pathLst>
                  <a:path w="26090" h="14733" extrusionOk="0">
                    <a:moveTo>
                      <a:pt x="2016" y="1"/>
                    </a:moveTo>
                    <a:cubicBezTo>
                      <a:pt x="1529" y="737"/>
                      <a:pt x="785" y="2022"/>
                      <a:pt x="393" y="3483"/>
                    </a:cubicBezTo>
                    <a:cubicBezTo>
                      <a:pt x="133" y="4450"/>
                      <a:pt x="25" y="6009"/>
                      <a:pt x="1" y="7357"/>
                    </a:cubicBezTo>
                    <a:lnTo>
                      <a:pt x="24355" y="14732"/>
                    </a:lnTo>
                    <a:cubicBezTo>
                      <a:pt x="24243" y="12825"/>
                      <a:pt x="24254" y="10079"/>
                      <a:pt x="24988" y="8217"/>
                    </a:cubicBezTo>
                    <a:cubicBezTo>
                      <a:pt x="25407" y="7162"/>
                      <a:pt x="25782" y="6319"/>
                      <a:pt x="26090" y="5681"/>
                    </a:cubicBezTo>
                    <a:lnTo>
                      <a:pt x="2016" y="1"/>
                    </a:lnTo>
                    <a:close/>
                  </a:path>
                </a:pathLst>
              </a:custGeom>
              <a:solidFill>
                <a:srgbClr val="E8E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36;p39">
                <a:extLst>
                  <a:ext uri="{FF2B5EF4-FFF2-40B4-BE49-F238E27FC236}">
                    <a16:creationId xmlns:a16="http://schemas.microsoft.com/office/drawing/2014/main" id="{D4A8562E-F06F-378D-1E99-5063D5B3214B}"/>
                  </a:ext>
                </a:extLst>
              </p:cNvPr>
              <p:cNvSpPr/>
              <p:nvPr/>
            </p:nvSpPr>
            <p:spPr>
              <a:xfrm>
                <a:off x="8150715" y="3050086"/>
                <a:ext cx="345119" cy="100297"/>
              </a:xfrm>
              <a:custGeom>
                <a:avLst/>
                <a:gdLst/>
                <a:ahLst/>
                <a:cxnLst/>
                <a:rect l="l" t="t" r="r" b="b"/>
                <a:pathLst>
                  <a:path w="13609" h="3955" extrusionOk="0">
                    <a:moveTo>
                      <a:pt x="171" y="0"/>
                    </a:moveTo>
                    <a:cubicBezTo>
                      <a:pt x="50" y="0"/>
                      <a:pt x="1" y="148"/>
                      <a:pt x="136" y="193"/>
                    </a:cubicBezTo>
                    <a:cubicBezTo>
                      <a:pt x="2314" y="909"/>
                      <a:pt x="4592" y="1379"/>
                      <a:pt x="6803" y="2005"/>
                    </a:cubicBezTo>
                    <a:cubicBezTo>
                      <a:pt x="9019" y="2630"/>
                      <a:pt x="11206" y="3398"/>
                      <a:pt x="13437" y="3952"/>
                    </a:cubicBezTo>
                    <a:cubicBezTo>
                      <a:pt x="13445" y="3954"/>
                      <a:pt x="13452" y="3955"/>
                      <a:pt x="13459" y="3955"/>
                    </a:cubicBezTo>
                    <a:cubicBezTo>
                      <a:pt x="13542" y="3955"/>
                      <a:pt x="13608" y="3841"/>
                      <a:pt x="13512" y="3804"/>
                    </a:cubicBezTo>
                    <a:cubicBezTo>
                      <a:pt x="11446" y="2972"/>
                      <a:pt x="9255" y="2396"/>
                      <a:pt x="7118" y="1785"/>
                    </a:cubicBezTo>
                    <a:cubicBezTo>
                      <a:pt x="4846" y="1135"/>
                      <a:pt x="2530" y="392"/>
                      <a:pt x="197" y="3"/>
                    </a:cubicBezTo>
                    <a:cubicBezTo>
                      <a:pt x="188" y="1"/>
                      <a:pt x="179" y="0"/>
                      <a:pt x="171" y="0"/>
                    </a:cubicBezTo>
                    <a:close/>
                  </a:path>
                </a:pathLst>
              </a:custGeom>
              <a:solidFill>
                <a:srgbClr val="00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37;p39">
                <a:extLst>
                  <a:ext uri="{FF2B5EF4-FFF2-40B4-BE49-F238E27FC236}">
                    <a16:creationId xmlns:a16="http://schemas.microsoft.com/office/drawing/2014/main" id="{2530FE32-D596-925E-B7CB-1D7E0BA7B0BB}"/>
                  </a:ext>
                </a:extLst>
              </p:cNvPr>
              <p:cNvSpPr/>
              <p:nvPr/>
            </p:nvSpPr>
            <p:spPr>
              <a:xfrm>
                <a:off x="7943709" y="3131363"/>
                <a:ext cx="517209" cy="141659"/>
              </a:xfrm>
              <a:custGeom>
                <a:avLst/>
                <a:gdLst/>
                <a:ahLst/>
                <a:cxnLst/>
                <a:rect l="l" t="t" r="r" b="b"/>
                <a:pathLst>
                  <a:path w="20395" h="5586" extrusionOk="0">
                    <a:moveTo>
                      <a:pt x="280" y="1"/>
                    </a:moveTo>
                    <a:cubicBezTo>
                      <a:pt x="92" y="1"/>
                      <a:pt x="1" y="237"/>
                      <a:pt x="218" y="301"/>
                    </a:cubicBezTo>
                    <a:cubicBezTo>
                      <a:pt x="3512" y="1258"/>
                      <a:pt x="6913" y="1894"/>
                      <a:pt x="10230" y="2773"/>
                    </a:cubicBezTo>
                    <a:cubicBezTo>
                      <a:pt x="13554" y="3659"/>
                      <a:pt x="16853" y="4632"/>
                      <a:pt x="20160" y="5579"/>
                    </a:cubicBezTo>
                    <a:cubicBezTo>
                      <a:pt x="20176" y="5583"/>
                      <a:pt x="20191" y="5585"/>
                      <a:pt x="20206" y="5585"/>
                    </a:cubicBezTo>
                    <a:cubicBezTo>
                      <a:pt x="20343" y="5585"/>
                      <a:pt x="20394" y="5398"/>
                      <a:pt x="20238" y="5342"/>
                    </a:cubicBezTo>
                    <a:cubicBezTo>
                      <a:pt x="16982" y="4233"/>
                      <a:pt x="13675" y="3280"/>
                      <a:pt x="10355" y="2394"/>
                    </a:cubicBezTo>
                    <a:cubicBezTo>
                      <a:pt x="7055" y="1515"/>
                      <a:pt x="3691" y="517"/>
                      <a:pt x="313" y="3"/>
                    </a:cubicBezTo>
                    <a:cubicBezTo>
                      <a:pt x="301" y="1"/>
                      <a:pt x="290" y="1"/>
                      <a:pt x="280" y="1"/>
                    </a:cubicBezTo>
                    <a:close/>
                  </a:path>
                </a:pathLst>
              </a:custGeom>
              <a:solidFill>
                <a:srgbClr val="00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38;p39">
                <a:extLst>
                  <a:ext uri="{FF2B5EF4-FFF2-40B4-BE49-F238E27FC236}">
                    <a16:creationId xmlns:a16="http://schemas.microsoft.com/office/drawing/2014/main" id="{9DDE0A80-7330-11E8-40FF-F118E5A1887A}"/>
                  </a:ext>
                </a:extLst>
              </p:cNvPr>
              <p:cNvSpPr/>
              <p:nvPr/>
            </p:nvSpPr>
            <p:spPr>
              <a:xfrm>
                <a:off x="7898392" y="2670685"/>
                <a:ext cx="746764" cy="415416"/>
              </a:xfrm>
              <a:custGeom>
                <a:avLst/>
                <a:gdLst/>
                <a:ahLst/>
                <a:cxnLst/>
                <a:rect l="l" t="t" r="r" b="b"/>
                <a:pathLst>
                  <a:path w="29447" h="16381" extrusionOk="0">
                    <a:moveTo>
                      <a:pt x="2513" y="0"/>
                    </a:moveTo>
                    <a:cubicBezTo>
                      <a:pt x="2357" y="0"/>
                      <a:pt x="2224" y="137"/>
                      <a:pt x="2245" y="303"/>
                    </a:cubicBezTo>
                    <a:cubicBezTo>
                      <a:pt x="2245" y="307"/>
                      <a:pt x="2245" y="310"/>
                      <a:pt x="2248" y="310"/>
                    </a:cubicBezTo>
                    <a:cubicBezTo>
                      <a:pt x="2316" y="895"/>
                      <a:pt x="2732" y="1382"/>
                      <a:pt x="3303" y="1530"/>
                    </a:cubicBezTo>
                    <a:lnTo>
                      <a:pt x="26322" y="7529"/>
                    </a:lnTo>
                    <a:cubicBezTo>
                      <a:pt x="26745" y="8844"/>
                      <a:pt x="27380" y="11995"/>
                      <a:pt x="25071" y="14903"/>
                    </a:cubicBezTo>
                    <a:lnTo>
                      <a:pt x="1538" y="8459"/>
                    </a:lnTo>
                    <a:cubicBezTo>
                      <a:pt x="1426" y="8428"/>
                      <a:pt x="1312" y="8413"/>
                      <a:pt x="1199" y="8413"/>
                    </a:cubicBezTo>
                    <a:cubicBezTo>
                      <a:pt x="758" y="8413"/>
                      <a:pt x="338" y="8643"/>
                      <a:pt x="98" y="9033"/>
                    </a:cubicBezTo>
                    <a:cubicBezTo>
                      <a:pt x="98" y="9037"/>
                      <a:pt x="95" y="9037"/>
                      <a:pt x="95" y="9040"/>
                    </a:cubicBezTo>
                    <a:cubicBezTo>
                      <a:pt x="1" y="9192"/>
                      <a:pt x="82" y="9392"/>
                      <a:pt x="254" y="9439"/>
                    </a:cubicBezTo>
                    <a:lnTo>
                      <a:pt x="25366" y="16371"/>
                    </a:lnTo>
                    <a:cubicBezTo>
                      <a:pt x="25389" y="16377"/>
                      <a:pt x="25414" y="16380"/>
                      <a:pt x="25438" y="16380"/>
                    </a:cubicBezTo>
                    <a:cubicBezTo>
                      <a:pt x="25514" y="16380"/>
                      <a:pt x="25588" y="16349"/>
                      <a:pt x="25639" y="16293"/>
                    </a:cubicBezTo>
                    <a:cubicBezTo>
                      <a:pt x="29446" y="12158"/>
                      <a:pt x="27719" y="7350"/>
                      <a:pt x="27380" y="6532"/>
                    </a:cubicBezTo>
                    <a:cubicBezTo>
                      <a:pt x="27350" y="6454"/>
                      <a:pt x="27282" y="6396"/>
                      <a:pt x="27201" y="6376"/>
                    </a:cubicBezTo>
                    <a:lnTo>
                      <a:pt x="2580" y="9"/>
                    </a:lnTo>
                    <a:cubicBezTo>
                      <a:pt x="2557" y="3"/>
                      <a:pt x="2535" y="0"/>
                      <a:pt x="2513" y="0"/>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F1E"/>
                  </a:solidFill>
                </a:endParaRPr>
              </a:p>
            </p:txBody>
          </p:sp>
          <p:sp>
            <p:nvSpPr>
              <p:cNvPr id="42" name="Google Shape;1939;p39">
                <a:extLst>
                  <a:ext uri="{FF2B5EF4-FFF2-40B4-BE49-F238E27FC236}">
                    <a16:creationId xmlns:a16="http://schemas.microsoft.com/office/drawing/2014/main" id="{6AF4517B-E039-8529-ACE8-1BAB9F283399}"/>
                  </a:ext>
                </a:extLst>
              </p:cNvPr>
              <p:cNvSpPr/>
              <p:nvPr/>
            </p:nvSpPr>
            <p:spPr>
              <a:xfrm>
                <a:off x="7947360" y="2713162"/>
                <a:ext cx="645402" cy="335457"/>
              </a:xfrm>
              <a:custGeom>
                <a:avLst/>
                <a:gdLst/>
                <a:ahLst/>
                <a:cxnLst/>
                <a:rect l="l" t="t" r="r" b="b"/>
                <a:pathLst>
                  <a:path w="25450" h="13228" extrusionOk="0">
                    <a:moveTo>
                      <a:pt x="1748" y="1"/>
                    </a:moveTo>
                    <a:lnTo>
                      <a:pt x="1748" y="1"/>
                    </a:lnTo>
                    <a:cubicBezTo>
                      <a:pt x="1765" y="941"/>
                      <a:pt x="1697" y="2094"/>
                      <a:pt x="1413" y="3264"/>
                    </a:cubicBezTo>
                    <a:cubicBezTo>
                      <a:pt x="1095" y="4576"/>
                      <a:pt x="504" y="5877"/>
                      <a:pt x="0" y="6841"/>
                    </a:cubicBezTo>
                    <a:lnTo>
                      <a:pt x="23140" y="13228"/>
                    </a:lnTo>
                    <a:cubicBezTo>
                      <a:pt x="25449" y="10320"/>
                      <a:pt x="24814" y="7169"/>
                      <a:pt x="24391" y="5854"/>
                    </a:cubicBezTo>
                    <a:lnTo>
                      <a:pt x="1748" y="1"/>
                    </a:lnTo>
                    <a:close/>
                  </a:path>
                </a:pathLst>
              </a:custGeom>
              <a:solidFill>
                <a:srgbClr val="E8E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40;p39">
                <a:extLst>
                  <a:ext uri="{FF2B5EF4-FFF2-40B4-BE49-F238E27FC236}">
                    <a16:creationId xmlns:a16="http://schemas.microsoft.com/office/drawing/2014/main" id="{065BF971-5F94-67D7-60D9-4DA853DF9F1D}"/>
                  </a:ext>
                </a:extLst>
              </p:cNvPr>
              <p:cNvSpPr/>
              <p:nvPr/>
            </p:nvSpPr>
            <p:spPr>
              <a:xfrm>
                <a:off x="7978679" y="2848251"/>
                <a:ext cx="315448" cy="73061"/>
              </a:xfrm>
              <a:custGeom>
                <a:avLst/>
                <a:gdLst/>
                <a:ahLst/>
                <a:cxnLst/>
                <a:rect l="l" t="t" r="r" b="b"/>
                <a:pathLst>
                  <a:path w="12439" h="2881" extrusionOk="0">
                    <a:moveTo>
                      <a:pt x="249" y="0"/>
                    </a:moveTo>
                    <a:cubicBezTo>
                      <a:pt x="83" y="0"/>
                      <a:pt x="0" y="231"/>
                      <a:pt x="195" y="266"/>
                    </a:cubicBezTo>
                    <a:cubicBezTo>
                      <a:pt x="4205" y="1017"/>
                      <a:pt x="8147" y="2156"/>
                      <a:pt x="12154" y="2877"/>
                    </a:cubicBezTo>
                    <a:cubicBezTo>
                      <a:pt x="12167" y="2879"/>
                      <a:pt x="12180" y="2880"/>
                      <a:pt x="12192" y="2880"/>
                    </a:cubicBezTo>
                    <a:cubicBezTo>
                      <a:pt x="12365" y="2880"/>
                      <a:pt x="12438" y="2666"/>
                      <a:pt x="12245" y="2603"/>
                    </a:cubicBezTo>
                    <a:cubicBezTo>
                      <a:pt x="8422" y="1304"/>
                      <a:pt x="4252" y="679"/>
                      <a:pt x="279" y="3"/>
                    </a:cubicBezTo>
                    <a:cubicBezTo>
                      <a:pt x="269" y="1"/>
                      <a:pt x="259" y="0"/>
                      <a:pt x="249" y="0"/>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F1E"/>
                  </a:solidFill>
                </a:endParaRPr>
              </a:p>
            </p:txBody>
          </p:sp>
          <p:sp>
            <p:nvSpPr>
              <p:cNvPr id="44" name="Google Shape;1941;p39">
                <a:extLst>
                  <a:ext uri="{FF2B5EF4-FFF2-40B4-BE49-F238E27FC236}">
                    <a16:creationId xmlns:a16="http://schemas.microsoft.com/office/drawing/2014/main" id="{7636EBBA-BAFB-1B3E-7AB6-4D818EF6786B}"/>
                  </a:ext>
                </a:extLst>
              </p:cNvPr>
              <p:cNvSpPr/>
              <p:nvPr/>
            </p:nvSpPr>
            <p:spPr>
              <a:xfrm>
                <a:off x="7992322" y="2766138"/>
                <a:ext cx="381079" cy="91776"/>
              </a:xfrm>
              <a:custGeom>
                <a:avLst/>
                <a:gdLst/>
                <a:ahLst/>
                <a:cxnLst/>
                <a:rect l="l" t="t" r="r" b="b"/>
                <a:pathLst>
                  <a:path w="15027" h="3619" extrusionOk="0">
                    <a:moveTo>
                      <a:pt x="249" y="0"/>
                    </a:moveTo>
                    <a:cubicBezTo>
                      <a:pt x="76" y="0"/>
                      <a:pt x="1" y="239"/>
                      <a:pt x="201" y="285"/>
                    </a:cubicBezTo>
                    <a:cubicBezTo>
                      <a:pt x="2622" y="861"/>
                      <a:pt x="5047" y="1432"/>
                      <a:pt x="7475" y="1989"/>
                    </a:cubicBezTo>
                    <a:cubicBezTo>
                      <a:pt x="9892" y="2548"/>
                      <a:pt x="12319" y="3237"/>
                      <a:pt x="14771" y="3616"/>
                    </a:cubicBezTo>
                    <a:cubicBezTo>
                      <a:pt x="14781" y="3618"/>
                      <a:pt x="14791" y="3619"/>
                      <a:pt x="14801" y="3619"/>
                    </a:cubicBezTo>
                    <a:cubicBezTo>
                      <a:pt x="14956" y="3619"/>
                      <a:pt x="15027" y="3426"/>
                      <a:pt x="14852" y="3373"/>
                    </a:cubicBezTo>
                    <a:cubicBezTo>
                      <a:pt x="12481" y="2639"/>
                      <a:pt x="10000" y="2203"/>
                      <a:pt x="7582" y="1649"/>
                    </a:cubicBezTo>
                    <a:cubicBezTo>
                      <a:pt x="5155" y="1090"/>
                      <a:pt x="2723" y="546"/>
                      <a:pt x="293" y="5"/>
                    </a:cubicBezTo>
                    <a:cubicBezTo>
                      <a:pt x="278" y="2"/>
                      <a:pt x="263" y="0"/>
                      <a:pt x="249" y="0"/>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F1E"/>
                  </a:solidFill>
                </a:endParaRPr>
              </a:p>
            </p:txBody>
          </p:sp>
          <p:sp>
            <p:nvSpPr>
              <p:cNvPr id="45" name="Google Shape;1942;p39">
                <a:extLst>
                  <a:ext uri="{FF2B5EF4-FFF2-40B4-BE49-F238E27FC236}">
                    <a16:creationId xmlns:a16="http://schemas.microsoft.com/office/drawing/2014/main" id="{965343E3-A9D0-B94D-E2FF-F83E6E317E5B}"/>
                  </a:ext>
                </a:extLst>
              </p:cNvPr>
              <p:cNvSpPr/>
              <p:nvPr/>
            </p:nvSpPr>
            <p:spPr>
              <a:xfrm>
                <a:off x="7866972" y="2409560"/>
                <a:ext cx="691379" cy="322549"/>
              </a:xfrm>
              <a:custGeom>
                <a:avLst/>
                <a:gdLst/>
                <a:ahLst/>
                <a:cxnLst/>
                <a:rect l="l" t="t" r="r" b="b"/>
                <a:pathLst>
                  <a:path w="27263" h="12719" extrusionOk="0">
                    <a:moveTo>
                      <a:pt x="1475" y="0"/>
                    </a:moveTo>
                    <a:cubicBezTo>
                      <a:pt x="1424" y="0"/>
                      <a:pt x="1373" y="3"/>
                      <a:pt x="1323" y="14"/>
                    </a:cubicBezTo>
                    <a:cubicBezTo>
                      <a:pt x="640" y="115"/>
                      <a:pt x="758" y="1157"/>
                      <a:pt x="1451" y="1157"/>
                    </a:cubicBezTo>
                    <a:lnTo>
                      <a:pt x="22499" y="1157"/>
                    </a:lnTo>
                    <a:cubicBezTo>
                      <a:pt x="24581" y="1715"/>
                      <a:pt x="24906" y="2840"/>
                      <a:pt x="25015" y="4910"/>
                    </a:cubicBezTo>
                    <a:cubicBezTo>
                      <a:pt x="25149" y="7500"/>
                      <a:pt x="24132" y="10012"/>
                      <a:pt x="23577" y="11169"/>
                    </a:cubicBezTo>
                    <a:lnTo>
                      <a:pt x="524" y="7639"/>
                    </a:lnTo>
                    <a:cubicBezTo>
                      <a:pt x="510" y="7637"/>
                      <a:pt x="495" y="7636"/>
                      <a:pt x="481" y="7636"/>
                    </a:cubicBezTo>
                    <a:cubicBezTo>
                      <a:pt x="349" y="7636"/>
                      <a:pt x="229" y="7717"/>
                      <a:pt x="190" y="7848"/>
                    </a:cubicBezTo>
                    <a:lnTo>
                      <a:pt x="187" y="7859"/>
                    </a:lnTo>
                    <a:cubicBezTo>
                      <a:pt x="1" y="8447"/>
                      <a:pt x="386" y="9062"/>
                      <a:pt x="995" y="9157"/>
                    </a:cubicBezTo>
                    <a:lnTo>
                      <a:pt x="24372" y="12707"/>
                    </a:lnTo>
                    <a:cubicBezTo>
                      <a:pt x="24422" y="12715"/>
                      <a:pt x="24472" y="12718"/>
                      <a:pt x="24522" y="12718"/>
                    </a:cubicBezTo>
                    <a:cubicBezTo>
                      <a:pt x="24897" y="12718"/>
                      <a:pt x="25246" y="12509"/>
                      <a:pt x="25416" y="12169"/>
                    </a:cubicBezTo>
                    <a:cubicBezTo>
                      <a:pt x="26039" y="10928"/>
                      <a:pt x="27262" y="8065"/>
                      <a:pt x="27100" y="5018"/>
                    </a:cubicBezTo>
                    <a:cubicBezTo>
                      <a:pt x="26969" y="2530"/>
                      <a:pt x="26536" y="1208"/>
                      <a:pt x="26218" y="555"/>
                    </a:cubicBezTo>
                    <a:cubicBezTo>
                      <a:pt x="26049" y="214"/>
                      <a:pt x="25700" y="0"/>
                      <a:pt x="25319"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43;p39">
                <a:extLst>
                  <a:ext uri="{FF2B5EF4-FFF2-40B4-BE49-F238E27FC236}">
                    <a16:creationId xmlns:a16="http://schemas.microsoft.com/office/drawing/2014/main" id="{17573783-7CC9-C873-6EBD-60F237B42791}"/>
                  </a:ext>
                </a:extLst>
              </p:cNvPr>
              <p:cNvSpPr/>
              <p:nvPr/>
            </p:nvSpPr>
            <p:spPr>
              <a:xfrm>
                <a:off x="7900750" y="2438876"/>
                <a:ext cx="617050" cy="253926"/>
              </a:xfrm>
              <a:custGeom>
                <a:avLst/>
                <a:gdLst/>
                <a:ahLst/>
                <a:cxnLst/>
                <a:rect l="l" t="t" r="r" b="b"/>
                <a:pathLst>
                  <a:path w="24332" h="10013" extrusionOk="0">
                    <a:moveTo>
                      <a:pt x="302" y="1"/>
                    </a:moveTo>
                    <a:cubicBezTo>
                      <a:pt x="583" y="1671"/>
                      <a:pt x="711" y="4031"/>
                      <a:pt x="1" y="6553"/>
                    </a:cubicBezTo>
                    <a:lnTo>
                      <a:pt x="22759" y="10013"/>
                    </a:lnTo>
                    <a:cubicBezTo>
                      <a:pt x="23314" y="8856"/>
                      <a:pt x="24331" y="6344"/>
                      <a:pt x="24197" y="3754"/>
                    </a:cubicBezTo>
                    <a:cubicBezTo>
                      <a:pt x="24122" y="2361"/>
                      <a:pt x="23953" y="1397"/>
                      <a:pt x="23777" y="745"/>
                    </a:cubicBezTo>
                    <a:cubicBezTo>
                      <a:pt x="23662" y="302"/>
                      <a:pt x="23253" y="1"/>
                      <a:pt x="22797" y="1"/>
                    </a:cubicBezTo>
                    <a:close/>
                  </a:path>
                </a:pathLst>
              </a:custGeom>
              <a:solidFill>
                <a:srgbClr val="E8E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944;p39">
                <a:extLst>
                  <a:ext uri="{FF2B5EF4-FFF2-40B4-BE49-F238E27FC236}">
                    <a16:creationId xmlns:a16="http://schemas.microsoft.com/office/drawing/2014/main" id="{FAFA96C9-AD66-D0E6-8CD5-BF46D035326A}"/>
                  </a:ext>
                </a:extLst>
              </p:cNvPr>
              <p:cNvSpPr/>
              <p:nvPr/>
            </p:nvSpPr>
            <p:spPr>
              <a:xfrm>
                <a:off x="7898772" y="2567828"/>
                <a:ext cx="456980" cy="35884"/>
              </a:xfrm>
              <a:custGeom>
                <a:avLst/>
                <a:gdLst/>
                <a:ahLst/>
                <a:cxnLst/>
                <a:rect l="l" t="t" r="r" b="b"/>
                <a:pathLst>
                  <a:path w="18020" h="1415" extrusionOk="0">
                    <a:moveTo>
                      <a:pt x="139" y="1"/>
                    </a:moveTo>
                    <a:cubicBezTo>
                      <a:pt x="1" y="1"/>
                      <a:pt x="7" y="184"/>
                      <a:pt x="147" y="197"/>
                    </a:cubicBezTo>
                    <a:cubicBezTo>
                      <a:pt x="3101" y="468"/>
                      <a:pt x="6070" y="636"/>
                      <a:pt x="9032" y="836"/>
                    </a:cubicBezTo>
                    <a:cubicBezTo>
                      <a:pt x="11987" y="1036"/>
                      <a:pt x="14959" y="1354"/>
                      <a:pt x="17918" y="1415"/>
                    </a:cubicBezTo>
                    <a:cubicBezTo>
                      <a:pt x="17995" y="1415"/>
                      <a:pt x="18019" y="1303"/>
                      <a:pt x="17938" y="1293"/>
                    </a:cubicBezTo>
                    <a:cubicBezTo>
                      <a:pt x="15067" y="948"/>
                      <a:pt x="12149" y="843"/>
                      <a:pt x="9265" y="633"/>
                    </a:cubicBezTo>
                    <a:cubicBezTo>
                      <a:pt x="6229" y="407"/>
                      <a:pt x="3190" y="153"/>
                      <a:pt x="147" y="1"/>
                    </a:cubicBezTo>
                    <a:cubicBezTo>
                      <a:pt x="144" y="1"/>
                      <a:pt x="142" y="1"/>
                      <a:pt x="139"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45;p39">
                <a:extLst>
                  <a:ext uri="{FF2B5EF4-FFF2-40B4-BE49-F238E27FC236}">
                    <a16:creationId xmlns:a16="http://schemas.microsoft.com/office/drawing/2014/main" id="{E6355AE4-BA5A-D15B-534E-F1FE8AA1B0BD}"/>
                  </a:ext>
                </a:extLst>
              </p:cNvPr>
              <p:cNvSpPr/>
              <p:nvPr/>
            </p:nvSpPr>
            <p:spPr>
              <a:xfrm>
                <a:off x="7895095" y="2487692"/>
                <a:ext cx="318998" cy="21251"/>
              </a:xfrm>
              <a:custGeom>
                <a:avLst/>
                <a:gdLst/>
                <a:ahLst/>
                <a:cxnLst/>
                <a:rect l="l" t="t" r="r" b="b"/>
                <a:pathLst>
                  <a:path w="12579" h="838" extrusionOk="0">
                    <a:moveTo>
                      <a:pt x="2680" y="1"/>
                    </a:moveTo>
                    <a:cubicBezTo>
                      <a:pt x="1821" y="1"/>
                      <a:pt x="965" y="12"/>
                      <a:pt x="116" y="34"/>
                    </a:cubicBezTo>
                    <a:cubicBezTo>
                      <a:pt x="0" y="37"/>
                      <a:pt x="0" y="182"/>
                      <a:pt x="116" y="185"/>
                    </a:cubicBezTo>
                    <a:cubicBezTo>
                      <a:pt x="4207" y="379"/>
                      <a:pt x="8298" y="672"/>
                      <a:pt x="12389" y="838"/>
                    </a:cubicBezTo>
                    <a:cubicBezTo>
                      <a:pt x="12392" y="838"/>
                      <a:pt x="12394" y="838"/>
                      <a:pt x="12396" y="838"/>
                    </a:cubicBezTo>
                    <a:cubicBezTo>
                      <a:pt x="12536" y="838"/>
                      <a:pt x="12579" y="628"/>
                      <a:pt x="12426" y="608"/>
                    </a:cubicBezTo>
                    <a:cubicBezTo>
                      <a:pt x="9233" y="167"/>
                      <a:pt x="5933" y="1"/>
                      <a:pt x="2680"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46;p39">
                <a:extLst>
                  <a:ext uri="{FF2B5EF4-FFF2-40B4-BE49-F238E27FC236}">
                    <a16:creationId xmlns:a16="http://schemas.microsoft.com/office/drawing/2014/main" id="{5C1D080E-5503-B862-60C6-E5D8455870D5}"/>
                  </a:ext>
                </a:extLst>
              </p:cNvPr>
              <p:cNvSpPr/>
              <p:nvPr/>
            </p:nvSpPr>
            <p:spPr>
              <a:xfrm>
                <a:off x="7664049" y="2117345"/>
                <a:ext cx="766849" cy="280680"/>
              </a:xfrm>
              <a:custGeom>
                <a:avLst/>
                <a:gdLst/>
                <a:ahLst/>
                <a:cxnLst/>
                <a:rect l="l" t="t" r="r" b="b"/>
                <a:pathLst>
                  <a:path w="30239" h="11068" extrusionOk="0">
                    <a:moveTo>
                      <a:pt x="3547" y="0"/>
                    </a:moveTo>
                    <a:cubicBezTo>
                      <a:pt x="3399" y="0"/>
                      <a:pt x="3265" y="67"/>
                      <a:pt x="3182" y="190"/>
                    </a:cubicBezTo>
                    <a:cubicBezTo>
                      <a:pt x="2540" y="1147"/>
                      <a:pt x="0" y="5440"/>
                      <a:pt x="3196" y="9552"/>
                    </a:cubicBezTo>
                    <a:cubicBezTo>
                      <a:pt x="3273" y="9650"/>
                      <a:pt x="3388" y="9714"/>
                      <a:pt x="3513" y="9721"/>
                    </a:cubicBezTo>
                    <a:cubicBezTo>
                      <a:pt x="5654" y="9836"/>
                      <a:pt x="24849" y="10874"/>
                      <a:pt x="28365" y="11067"/>
                    </a:cubicBezTo>
                    <a:cubicBezTo>
                      <a:pt x="28372" y="11067"/>
                      <a:pt x="28378" y="11068"/>
                      <a:pt x="28385" y="11068"/>
                    </a:cubicBezTo>
                    <a:cubicBezTo>
                      <a:pt x="28663" y="11068"/>
                      <a:pt x="28874" y="10814"/>
                      <a:pt x="28814" y="10536"/>
                    </a:cubicBezTo>
                    <a:cubicBezTo>
                      <a:pt x="28811" y="10532"/>
                      <a:pt x="28811" y="10529"/>
                      <a:pt x="28811" y="10526"/>
                    </a:cubicBezTo>
                    <a:cubicBezTo>
                      <a:pt x="28740" y="10195"/>
                      <a:pt x="28453" y="9955"/>
                      <a:pt x="28115" y="9934"/>
                    </a:cubicBezTo>
                    <a:lnTo>
                      <a:pt x="4014" y="8410"/>
                    </a:lnTo>
                    <a:cubicBezTo>
                      <a:pt x="2043" y="5549"/>
                      <a:pt x="3277" y="2641"/>
                      <a:pt x="4031" y="1350"/>
                    </a:cubicBezTo>
                    <a:lnTo>
                      <a:pt x="29210" y="1955"/>
                    </a:lnTo>
                    <a:cubicBezTo>
                      <a:pt x="29218" y="1955"/>
                      <a:pt x="29225" y="1955"/>
                      <a:pt x="29233" y="1955"/>
                    </a:cubicBezTo>
                    <a:cubicBezTo>
                      <a:pt x="29639" y="1955"/>
                      <a:pt x="30007" y="1694"/>
                      <a:pt x="30140" y="1306"/>
                    </a:cubicBezTo>
                    <a:cubicBezTo>
                      <a:pt x="30140" y="1302"/>
                      <a:pt x="30143" y="1302"/>
                      <a:pt x="30143" y="1299"/>
                    </a:cubicBezTo>
                    <a:cubicBezTo>
                      <a:pt x="30238" y="1022"/>
                      <a:pt x="30036" y="731"/>
                      <a:pt x="29741" y="721"/>
                    </a:cubicBezTo>
                    <a:lnTo>
                      <a:pt x="3557" y="0"/>
                    </a:lnTo>
                    <a:cubicBezTo>
                      <a:pt x="3554" y="0"/>
                      <a:pt x="3550" y="0"/>
                      <a:pt x="3547" y="0"/>
                    </a:cubicBezTo>
                    <a:close/>
                  </a:path>
                </a:pathLst>
              </a:custGeom>
              <a:solidFill>
                <a:srgbClr val="00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947;p39">
                <a:extLst>
                  <a:ext uri="{FF2B5EF4-FFF2-40B4-BE49-F238E27FC236}">
                    <a16:creationId xmlns:a16="http://schemas.microsoft.com/office/drawing/2014/main" id="{21ED7B52-E063-17DD-5C0E-C4827FCE3030}"/>
                  </a:ext>
                </a:extLst>
              </p:cNvPr>
              <p:cNvSpPr/>
              <p:nvPr/>
            </p:nvSpPr>
            <p:spPr>
              <a:xfrm>
                <a:off x="7715832" y="2151555"/>
                <a:ext cx="670635" cy="211043"/>
              </a:xfrm>
              <a:custGeom>
                <a:avLst/>
                <a:gdLst/>
                <a:ahLst/>
                <a:cxnLst/>
                <a:rect l="l" t="t" r="r" b="b"/>
                <a:pathLst>
                  <a:path w="26445" h="8322" extrusionOk="0">
                    <a:moveTo>
                      <a:pt x="1989" y="1"/>
                    </a:moveTo>
                    <a:cubicBezTo>
                      <a:pt x="1235" y="1292"/>
                      <a:pt x="1" y="4200"/>
                      <a:pt x="1972" y="7061"/>
                    </a:cubicBezTo>
                    <a:lnTo>
                      <a:pt x="25265" y="8322"/>
                    </a:lnTo>
                    <a:cubicBezTo>
                      <a:pt x="25085" y="6939"/>
                      <a:pt x="25032" y="5025"/>
                      <a:pt x="25636" y="3145"/>
                    </a:cubicBezTo>
                    <a:cubicBezTo>
                      <a:pt x="25965" y="2128"/>
                      <a:pt x="26232" y="1312"/>
                      <a:pt x="26444" y="677"/>
                    </a:cubicBezTo>
                    <a:lnTo>
                      <a:pt x="1989" y="1"/>
                    </a:lnTo>
                    <a:close/>
                  </a:path>
                </a:pathLst>
              </a:custGeom>
              <a:solidFill>
                <a:srgbClr val="E8E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948;p39">
                <a:extLst>
                  <a:ext uri="{FF2B5EF4-FFF2-40B4-BE49-F238E27FC236}">
                    <a16:creationId xmlns:a16="http://schemas.microsoft.com/office/drawing/2014/main" id="{89ED5512-3F84-77A4-AD02-6D965FB738C9}"/>
                  </a:ext>
                </a:extLst>
              </p:cNvPr>
              <p:cNvSpPr/>
              <p:nvPr/>
            </p:nvSpPr>
            <p:spPr>
              <a:xfrm>
                <a:off x="7963108" y="2298715"/>
                <a:ext cx="390918" cy="29087"/>
              </a:xfrm>
              <a:custGeom>
                <a:avLst/>
                <a:gdLst/>
                <a:ahLst/>
                <a:cxnLst/>
                <a:rect l="l" t="t" r="r" b="b"/>
                <a:pathLst>
                  <a:path w="15415" h="1147" extrusionOk="0">
                    <a:moveTo>
                      <a:pt x="2018" y="0"/>
                    </a:moveTo>
                    <a:cubicBezTo>
                      <a:pt x="1402" y="0"/>
                      <a:pt x="787" y="9"/>
                      <a:pt x="173" y="27"/>
                    </a:cubicBezTo>
                    <a:cubicBezTo>
                      <a:pt x="1" y="30"/>
                      <a:pt x="5" y="243"/>
                      <a:pt x="173" y="253"/>
                    </a:cubicBezTo>
                    <a:cubicBezTo>
                      <a:pt x="5191" y="618"/>
                      <a:pt x="10219" y="733"/>
                      <a:pt x="15240" y="1146"/>
                    </a:cubicBezTo>
                    <a:cubicBezTo>
                      <a:pt x="15245" y="1146"/>
                      <a:pt x="15250" y="1146"/>
                      <a:pt x="15255" y="1146"/>
                    </a:cubicBezTo>
                    <a:cubicBezTo>
                      <a:pt x="15415" y="1146"/>
                      <a:pt x="15404" y="925"/>
                      <a:pt x="15240" y="905"/>
                    </a:cubicBezTo>
                    <a:cubicBezTo>
                      <a:pt x="10892" y="428"/>
                      <a:pt x="6419" y="0"/>
                      <a:pt x="2018" y="0"/>
                    </a:cubicBezTo>
                    <a:close/>
                  </a:path>
                </a:pathLst>
              </a:custGeom>
              <a:solidFill>
                <a:srgbClr val="00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949;p39">
                <a:extLst>
                  <a:ext uri="{FF2B5EF4-FFF2-40B4-BE49-F238E27FC236}">
                    <a16:creationId xmlns:a16="http://schemas.microsoft.com/office/drawing/2014/main" id="{9862D406-E083-C76C-7D77-44E789DFC8AF}"/>
                  </a:ext>
                </a:extLst>
              </p:cNvPr>
              <p:cNvSpPr/>
              <p:nvPr/>
            </p:nvSpPr>
            <p:spPr>
              <a:xfrm>
                <a:off x="7852492" y="2246069"/>
                <a:ext cx="380318" cy="14354"/>
              </a:xfrm>
              <a:custGeom>
                <a:avLst/>
                <a:gdLst/>
                <a:ahLst/>
                <a:cxnLst/>
                <a:rect l="l" t="t" r="r" b="b"/>
                <a:pathLst>
                  <a:path w="14997" h="566" extrusionOk="0">
                    <a:moveTo>
                      <a:pt x="2112" y="1"/>
                    </a:moveTo>
                    <a:cubicBezTo>
                      <a:pt x="1435" y="1"/>
                      <a:pt x="759" y="15"/>
                      <a:pt x="86" y="54"/>
                    </a:cubicBezTo>
                    <a:cubicBezTo>
                      <a:pt x="1" y="57"/>
                      <a:pt x="5" y="158"/>
                      <a:pt x="86" y="166"/>
                    </a:cubicBezTo>
                    <a:cubicBezTo>
                      <a:pt x="2527" y="415"/>
                      <a:pt x="5022" y="351"/>
                      <a:pt x="7474" y="409"/>
                    </a:cubicBezTo>
                    <a:cubicBezTo>
                      <a:pt x="9372" y="450"/>
                      <a:pt x="11286" y="565"/>
                      <a:pt x="13189" y="565"/>
                    </a:cubicBezTo>
                    <a:cubicBezTo>
                      <a:pt x="13748" y="565"/>
                      <a:pt x="14305" y="555"/>
                      <a:pt x="14861" y="531"/>
                    </a:cubicBezTo>
                    <a:cubicBezTo>
                      <a:pt x="14997" y="523"/>
                      <a:pt x="14993" y="361"/>
                      <a:pt x="14861" y="351"/>
                    </a:cubicBezTo>
                    <a:cubicBezTo>
                      <a:pt x="12416" y="135"/>
                      <a:pt x="9928" y="196"/>
                      <a:pt x="7474" y="141"/>
                    </a:cubicBezTo>
                    <a:cubicBezTo>
                      <a:pt x="5696" y="102"/>
                      <a:pt x="3899" y="1"/>
                      <a:pt x="2112" y="1"/>
                    </a:cubicBezTo>
                    <a:close/>
                  </a:path>
                </a:pathLst>
              </a:custGeom>
              <a:solidFill>
                <a:srgbClr val="00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950;p39">
                <a:extLst>
                  <a:ext uri="{FF2B5EF4-FFF2-40B4-BE49-F238E27FC236}">
                    <a16:creationId xmlns:a16="http://schemas.microsoft.com/office/drawing/2014/main" id="{44F46058-8760-F73D-BA25-9F304F0F659E}"/>
                  </a:ext>
                </a:extLst>
              </p:cNvPr>
              <p:cNvSpPr/>
              <p:nvPr/>
            </p:nvSpPr>
            <p:spPr>
              <a:xfrm>
                <a:off x="7964047" y="2181225"/>
                <a:ext cx="412829" cy="25410"/>
              </a:xfrm>
              <a:custGeom>
                <a:avLst/>
                <a:gdLst/>
                <a:ahLst/>
                <a:cxnLst/>
                <a:rect l="l" t="t" r="r" b="b"/>
                <a:pathLst>
                  <a:path w="16279" h="1002" extrusionOk="0">
                    <a:moveTo>
                      <a:pt x="133" y="0"/>
                    </a:moveTo>
                    <a:cubicBezTo>
                      <a:pt x="35" y="0"/>
                      <a:pt x="1" y="142"/>
                      <a:pt x="106" y="159"/>
                    </a:cubicBezTo>
                    <a:cubicBezTo>
                      <a:pt x="5357" y="961"/>
                      <a:pt x="10814" y="964"/>
                      <a:pt x="16112" y="1001"/>
                    </a:cubicBezTo>
                    <a:cubicBezTo>
                      <a:pt x="16113" y="1001"/>
                      <a:pt x="16114" y="1001"/>
                      <a:pt x="16116" y="1001"/>
                    </a:cubicBezTo>
                    <a:cubicBezTo>
                      <a:pt x="16278" y="1001"/>
                      <a:pt x="16277" y="785"/>
                      <a:pt x="16112" y="781"/>
                    </a:cubicBezTo>
                    <a:cubicBezTo>
                      <a:pt x="10776" y="670"/>
                      <a:pt x="5461" y="126"/>
                      <a:pt x="133" y="0"/>
                    </a:cubicBezTo>
                    <a:close/>
                  </a:path>
                </a:pathLst>
              </a:custGeom>
              <a:solidFill>
                <a:srgbClr val="00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951;p39">
                <a:extLst>
                  <a:ext uri="{FF2B5EF4-FFF2-40B4-BE49-F238E27FC236}">
                    <a16:creationId xmlns:a16="http://schemas.microsoft.com/office/drawing/2014/main" id="{7B20C859-3379-B4BD-FDC8-4930770B7372}"/>
                  </a:ext>
                </a:extLst>
              </p:cNvPr>
              <p:cNvSpPr/>
              <p:nvPr/>
            </p:nvSpPr>
            <p:spPr>
              <a:xfrm>
                <a:off x="7487220" y="1771621"/>
                <a:ext cx="688640" cy="387977"/>
              </a:xfrm>
              <a:custGeom>
                <a:avLst/>
                <a:gdLst/>
                <a:ahLst/>
                <a:cxnLst/>
                <a:rect l="l" t="t" r="r" b="b"/>
                <a:pathLst>
                  <a:path w="27155" h="15299" extrusionOk="0">
                    <a:moveTo>
                      <a:pt x="24061" y="0"/>
                    </a:moveTo>
                    <a:cubicBezTo>
                      <a:pt x="24031" y="0"/>
                      <a:pt x="24001" y="5"/>
                      <a:pt x="23969" y="14"/>
                    </a:cubicBezTo>
                    <a:lnTo>
                      <a:pt x="1776" y="6581"/>
                    </a:lnTo>
                    <a:cubicBezTo>
                      <a:pt x="1278" y="6726"/>
                      <a:pt x="900" y="7132"/>
                      <a:pt x="775" y="7632"/>
                    </a:cubicBezTo>
                    <a:cubicBezTo>
                      <a:pt x="0" y="10705"/>
                      <a:pt x="1968" y="13589"/>
                      <a:pt x="2979" y="14817"/>
                    </a:cubicBezTo>
                    <a:cubicBezTo>
                      <a:pt x="3232" y="15126"/>
                      <a:pt x="3602" y="15298"/>
                      <a:pt x="3990" y="15298"/>
                    </a:cubicBezTo>
                    <a:cubicBezTo>
                      <a:pt x="4090" y="15298"/>
                      <a:pt x="4191" y="15287"/>
                      <a:pt x="4291" y="15263"/>
                    </a:cubicBezTo>
                    <a:cubicBezTo>
                      <a:pt x="7841" y="14418"/>
                      <a:pt x="22863" y="10847"/>
                      <a:pt x="26830" y="9904"/>
                    </a:cubicBezTo>
                    <a:cubicBezTo>
                      <a:pt x="27120" y="9836"/>
                      <a:pt x="27155" y="9448"/>
                      <a:pt x="26891" y="9315"/>
                    </a:cubicBezTo>
                    <a:cubicBezTo>
                      <a:pt x="26810" y="9275"/>
                      <a:pt x="26732" y="9234"/>
                      <a:pt x="26654" y="9190"/>
                    </a:cubicBezTo>
                    <a:cubicBezTo>
                      <a:pt x="26331" y="9007"/>
                      <a:pt x="25967" y="8917"/>
                      <a:pt x="25600" y="8917"/>
                    </a:cubicBezTo>
                    <a:cubicBezTo>
                      <a:pt x="25426" y="8917"/>
                      <a:pt x="25251" y="8938"/>
                      <a:pt x="25079" y="8978"/>
                    </a:cubicBezTo>
                    <a:lnTo>
                      <a:pt x="4007" y="13955"/>
                    </a:lnTo>
                    <a:cubicBezTo>
                      <a:pt x="4004" y="13955"/>
                      <a:pt x="4001" y="13955"/>
                      <a:pt x="3997" y="13951"/>
                    </a:cubicBezTo>
                    <a:cubicBezTo>
                      <a:pt x="3185" y="12960"/>
                      <a:pt x="1414" y="10425"/>
                      <a:pt x="2083" y="7899"/>
                    </a:cubicBezTo>
                    <a:cubicBezTo>
                      <a:pt x="2086" y="7895"/>
                      <a:pt x="2110" y="7875"/>
                      <a:pt x="2147" y="7865"/>
                    </a:cubicBezTo>
                    <a:lnTo>
                      <a:pt x="23283" y="1529"/>
                    </a:lnTo>
                    <a:cubicBezTo>
                      <a:pt x="23817" y="1370"/>
                      <a:pt x="24230" y="937"/>
                      <a:pt x="24365" y="393"/>
                    </a:cubicBezTo>
                    <a:cubicBezTo>
                      <a:pt x="24415" y="188"/>
                      <a:pt x="24256" y="0"/>
                      <a:pt x="24061"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952;p39">
                <a:extLst>
                  <a:ext uri="{FF2B5EF4-FFF2-40B4-BE49-F238E27FC236}">
                    <a16:creationId xmlns:a16="http://schemas.microsoft.com/office/drawing/2014/main" id="{35B28E7E-AADA-35EA-3E9F-059A1AF8A559}"/>
                  </a:ext>
                </a:extLst>
              </p:cNvPr>
              <p:cNvSpPr/>
              <p:nvPr/>
            </p:nvSpPr>
            <p:spPr>
              <a:xfrm>
                <a:off x="7523052" y="1816634"/>
                <a:ext cx="583195" cy="308880"/>
              </a:xfrm>
              <a:custGeom>
                <a:avLst/>
                <a:gdLst/>
                <a:ahLst/>
                <a:cxnLst/>
                <a:rect l="l" t="t" r="r" b="b"/>
                <a:pathLst>
                  <a:path w="22997" h="12180" extrusionOk="0">
                    <a:moveTo>
                      <a:pt x="21323" y="0"/>
                    </a:moveTo>
                    <a:cubicBezTo>
                      <a:pt x="21322" y="0"/>
                      <a:pt x="21320" y="0"/>
                      <a:pt x="21319" y="1"/>
                    </a:cubicBezTo>
                    <a:lnTo>
                      <a:pt x="734" y="6090"/>
                    </a:lnTo>
                    <a:cubicBezTo>
                      <a:pt x="697" y="6100"/>
                      <a:pt x="673" y="6120"/>
                      <a:pt x="670" y="6124"/>
                    </a:cubicBezTo>
                    <a:cubicBezTo>
                      <a:pt x="1" y="8650"/>
                      <a:pt x="1772" y="11185"/>
                      <a:pt x="2584" y="12176"/>
                    </a:cubicBezTo>
                    <a:cubicBezTo>
                      <a:pt x="2588" y="12180"/>
                      <a:pt x="2591" y="12180"/>
                      <a:pt x="2594" y="12180"/>
                    </a:cubicBezTo>
                    <a:lnTo>
                      <a:pt x="22986" y="7334"/>
                    </a:lnTo>
                    <a:cubicBezTo>
                      <a:pt x="22992" y="7331"/>
                      <a:pt x="22996" y="7321"/>
                      <a:pt x="22992" y="7314"/>
                    </a:cubicBezTo>
                    <a:cubicBezTo>
                      <a:pt x="21085" y="5187"/>
                      <a:pt x="21062" y="2097"/>
                      <a:pt x="21333" y="11"/>
                    </a:cubicBezTo>
                    <a:cubicBezTo>
                      <a:pt x="21335" y="5"/>
                      <a:pt x="21329" y="0"/>
                      <a:pt x="213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953;p39">
                <a:extLst>
                  <a:ext uri="{FF2B5EF4-FFF2-40B4-BE49-F238E27FC236}">
                    <a16:creationId xmlns:a16="http://schemas.microsoft.com/office/drawing/2014/main" id="{007AC848-00E6-7C00-A6A6-02BAEDBCF7CC}"/>
                  </a:ext>
                </a:extLst>
              </p:cNvPr>
              <p:cNvSpPr/>
              <p:nvPr/>
            </p:nvSpPr>
            <p:spPr>
              <a:xfrm>
                <a:off x="7642468" y="1965113"/>
                <a:ext cx="404384" cy="105876"/>
              </a:xfrm>
              <a:custGeom>
                <a:avLst/>
                <a:gdLst/>
                <a:ahLst/>
                <a:cxnLst/>
                <a:rect l="l" t="t" r="r" b="b"/>
                <a:pathLst>
                  <a:path w="15946" h="4175" extrusionOk="0">
                    <a:moveTo>
                      <a:pt x="15728" y="0"/>
                    </a:moveTo>
                    <a:cubicBezTo>
                      <a:pt x="15714" y="0"/>
                      <a:pt x="15700" y="2"/>
                      <a:pt x="15684" y="6"/>
                    </a:cubicBezTo>
                    <a:cubicBezTo>
                      <a:pt x="13091" y="644"/>
                      <a:pt x="10511" y="1365"/>
                      <a:pt x="7922" y="2020"/>
                    </a:cubicBezTo>
                    <a:cubicBezTo>
                      <a:pt x="5335" y="2676"/>
                      <a:pt x="2708" y="3231"/>
                      <a:pt x="141" y="3971"/>
                    </a:cubicBezTo>
                    <a:cubicBezTo>
                      <a:pt x="1" y="4012"/>
                      <a:pt x="54" y="4174"/>
                      <a:pt x="178" y="4174"/>
                    </a:cubicBezTo>
                    <a:cubicBezTo>
                      <a:pt x="188" y="4174"/>
                      <a:pt x="198" y="4173"/>
                      <a:pt x="209" y="4171"/>
                    </a:cubicBezTo>
                    <a:cubicBezTo>
                      <a:pt x="5422" y="3187"/>
                      <a:pt x="10674" y="1743"/>
                      <a:pt x="15769" y="259"/>
                    </a:cubicBezTo>
                    <a:cubicBezTo>
                      <a:pt x="15946" y="209"/>
                      <a:pt x="15881" y="0"/>
                      <a:pt x="15728"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954;p39">
                <a:extLst>
                  <a:ext uri="{FF2B5EF4-FFF2-40B4-BE49-F238E27FC236}">
                    <a16:creationId xmlns:a16="http://schemas.microsoft.com/office/drawing/2014/main" id="{15C96260-4FA2-7B7B-109C-8DF0D5F7D2B9}"/>
                  </a:ext>
                </a:extLst>
              </p:cNvPr>
              <p:cNvSpPr/>
              <p:nvPr/>
            </p:nvSpPr>
            <p:spPr>
              <a:xfrm>
                <a:off x="7634632" y="1950100"/>
                <a:ext cx="306268" cy="80948"/>
              </a:xfrm>
              <a:custGeom>
                <a:avLst/>
                <a:gdLst/>
                <a:ahLst/>
                <a:cxnLst/>
                <a:rect l="l" t="t" r="r" b="b"/>
                <a:pathLst>
                  <a:path w="12077" h="3192" extrusionOk="0">
                    <a:moveTo>
                      <a:pt x="11930" y="0"/>
                    </a:moveTo>
                    <a:cubicBezTo>
                      <a:pt x="11923" y="0"/>
                      <a:pt x="11916" y="1"/>
                      <a:pt x="11908" y="2"/>
                    </a:cubicBezTo>
                    <a:cubicBezTo>
                      <a:pt x="7955" y="756"/>
                      <a:pt x="4054" y="1963"/>
                      <a:pt x="159" y="2964"/>
                    </a:cubicBezTo>
                    <a:cubicBezTo>
                      <a:pt x="0" y="3004"/>
                      <a:pt x="58" y="3192"/>
                      <a:pt x="191" y="3192"/>
                    </a:cubicBezTo>
                    <a:cubicBezTo>
                      <a:pt x="203" y="3192"/>
                      <a:pt x="216" y="3190"/>
                      <a:pt x="229" y="3187"/>
                    </a:cubicBezTo>
                    <a:cubicBezTo>
                      <a:pt x="4128" y="2204"/>
                      <a:pt x="8135" y="1399"/>
                      <a:pt x="11963" y="168"/>
                    </a:cubicBezTo>
                    <a:cubicBezTo>
                      <a:pt x="12076" y="130"/>
                      <a:pt x="12033" y="0"/>
                      <a:pt x="11930"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955;p39">
                <a:extLst>
                  <a:ext uri="{FF2B5EF4-FFF2-40B4-BE49-F238E27FC236}">
                    <a16:creationId xmlns:a16="http://schemas.microsoft.com/office/drawing/2014/main" id="{F65AB847-B880-29FA-8322-B537D61D228A}"/>
                  </a:ext>
                </a:extLst>
              </p:cNvPr>
              <p:cNvSpPr/>
              <p:nvPr/>
            </p:nvSpPr>
            <p:spPr>
              <a:xfrm>
                <a:off x="7464118" y="1640285"/>
                <a:ext cx="699443" cy="306927"/>
              </a:xfrm>
              <a:custGeom>
                <a:avLst/>
                <a:gdLst/>
                <a:ahLst/>
                <a:cxnLst/>
                <a:rect l="l" t="t" r="r" b="b"/>
                <a:pathLst>
                  <a:path w="27581" h="12103" extrusionOk="0">
                    <a:moveTo>
                      <a:pt x="24528" y="0"/>
                    </a:moveTo>
                    <a:cubicBezTo>
                      <a:pt x="24432" y="0"/>
                      <a:pt x="24336" y="8"/>
                      <a:pt x="24240" y="23"/>
                    </a:cubicBezTo>
                    <a:lnTo>
                      <a:pt x="302" y="3793"/>
                    </a:lnTo>
                    <a:cubicBezTo>
                      <a:pt x="68" y="3827"/>
                      <a:pt x="1" y="4132"/>
                      <a:pt x="200" y="4260"/>
                    </a:cubicBezTo>
                    <a:lnTo>
                      <a:pt x="207" y="4266"/>
                    </a:lnTo>
                    <a:cubicBezTo>
                      <a:pt x="730" y="4614"/>
                      <a:pt x="1343" y="4796"/>
                      <a:pt x="1965" y="4796"/>
                    </a:cubicBezTo>
                    <a:cubicBezTo>
                      <a:pt x="2124" y="4796"/>
                      <a:pt x="2283" y="4785"/>
                      <a:pt x="2441" y="4761"/>
                    </a:cubicBezTo>
                    <a:lnTo>
                      <a:pt x="23489" y="1562"/>
                    </a:lnTo>
                    <a:cubicBezTo>
                      <a:pt x="23575" y="1549"/>
                      <a:pt x="23660" y="1543"/>
                      <a:pt x="23745" y="1543"/>
                    </a:cubicBezTo>
                    <a:cubicBezTo>
                      <a:pt x="24335" y="1543"/>
                      <a:pt x="24896" y="1846"/>
                      <a:pt x="25200" y="2367"/>
                    </a:cubicBezTo>
                    <a:cubicBezTo>
                      <a:pt x="25532" y="2928"/>
                      <a:pt x="25839" y="3716"/>
                      <a:pt x="25958" y="4777"/>
                    </a:cubicBezTo>
                    <a:cubicBezTo>
                      <a:pt x="26055" y="5653"/>
                      <a:pt x="25464" y="6461"/>
                      <a:pt x="24599" y="6634"/>
                    </a:cubicBezTo>
                    <a:cubicBezTo>
                      <a:pt x="20311" y="7482"/>
                      <a:pt x="7365" y="10048"/>
                      <a:pt x="3886" y="10738"/>
                    </a:cubicBezTo>
                    <a:cubicBezTo>
                      <a:pt x="3351" y="10843"/>
                      <a:pt x="2928" y="11245"/>
                      <a:pt x="2790" y="11769"/>
                    </a:cubicBezTo>
                    <a:lnTo>
                      <a:pt x="2790" y="11776"/>
                    </a:lnTo>
                    <a:cubicBezTo>
                      <a:pt x="2744" y="11945"/>
                      <a:pt x="2870" y="12102"/>
                      <a:pt x="3035" y="12102"/>
                    </a:cubicBezTo>
                    <a:cubicBezTo>
                      <a:pt x="3052" y="12102"/>
                      <a:pt x="3070" y="12101"/>
                      <a:pt x="3087" y="12097"/>
                    </a:cubicBezTo>
                    <a:lnTo>
                      <a:pt x="25775" y="7695"/>
                    </a:lnTo>
                    <a:cubicBezTo>
                      <a:pt x="26816" y="7495"/>
                      <a:pt x="27581" y="6582"/>
                      <a:pt x="27574" y="5524"/>
                    </a:cubicBezTo>
                    <a:cubicBezTo>
                      <a:pt x="27553" y="2857"/>
                      <a:pt x="26546" y="1315"/>
                      <a:pt x="25809" y="541"/>
                    </a:cubicBezTo>
                    <a:cubicBezTo>
                      <a:pt x="25473" y="189"/>
                      <a:pt x="25007" y="0"/>
                      <a:pt x="24528" y="0"/>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F1E"/>
                  </a:solidFill>
                </a:endParaRPr>
              </a:p>
            </p:txBody>
          </p:sp>
          <p:sp>
            <p:nvSpPr>
              <p:cNvPr id="59" name="Google Shape;1956;p39">
                <a:extLst>
                  <a:ext uri="{FF2B5EF4-FFF2-40B4-BE49-F238E27FC236}">
                    <a16:creationId xmlns:a16="http://schemas.microsoft.com/office/drawing/2014/main" id="{040E394C-75E8-AEA9-C170-D20D1541D3F8}"/>
                  </a:ext>
                </a:extLst>
              </p:cNvPr>
              <p:cNvSpPr/>
              <p:nvPr/>
            </p:nvSpPr>
            <p:spPr>
              <a:xfrm>
                <a:off x="7527236" y="1678400"/>
                <a:ext cx="596965" cy="230620"/>
              </a:xfrm>
              <a:custGeom>
                <a:avLst/>
                <a:gdLst/>
                <a:ahLst/>
                <a:cxnLst/>
                <a:rect l="l" t="t" r="r" b="b"/>
                <a:pathLst>
                  <a:path w="23540" h="9094" extrusionOk="0">
                    <a:moveTo>
                      <a:pt x="21503" y="0"/>
                    </a:moveTo>
                    <a:cubicBezTo>
                      <a:pt x="21439" y="0"/>
                      <a:pt x="21375" y="5"/>
                      <a:pt x="21311" y="15"/>
                    </a:cubicBezTo>
                    <a:lnTo>
                      <a:pt x="0" y="3369"/>
                    </a:lnTo>
                    <a:cubicBezTo>
                      <a:pt x="470" y="3951"/>
                      <a:pt x="910" y="4667"/>
                      <a:pt x="1210" y="5536"/>
                    </a:cubicBezTo>
                    <a:cubicBezTo>
                      <a:pt x="1664" y="6838"/>
                      <a:pt x="1725" y="8086"/>
                      <a:pt x="1640" y="9093"/>
                    </a:cubicBezTo>
                    <a:lnTo>
                      <a:pt x="22528" y="5043"/>
                    </a:lnTo>
                    <a:cubicBezTo>
                      <a:pt x="23124" y="4928"/>
                      <a:pt x="23540" y="4386"/>
                      <a:pt x="23510" y="3781"/>
                    </a:cubicBezTo>
                    <a:cubicBezTo>
                      <a:pt x="23428" y="2169"/>
                      <a:pt x="22924" y="1117"/>
                      <a:pt x="22461" y="478"/>
                    </a:cubicBezTo>
                    <a:cubicBezTo>
                      <a:pt x="22238" y="169"/>
                      <a:pt x="21878" y="0"/>
                      <a:pt x="21503" y="0"/>
                    </a:cubicBezTo>
                    <a:close/>
                  </a:path>
                </a:pathLst>
              </a:custGeom>
              <a:solidFill>
                <a:srgbClr val="E8E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957;p39">
                <a:extLst>
                  <a:ext uri="{FF2B5EF4-FFF2-40B4-BE49-F238E27FC236}">
                    <a16:creationId xmlns:a16="http://schemas.microsoft.com/office/drawing/2014/main" id="{079873BB-AE79-1EA9-1DB6-075179952041}"/>
                  </a:ext>
                </a:extLst>
              </p:cNvPr>
              <p:cNvSpPr/>
              <p:nvPr/>
            </p:nvSpPr>
            <p:spPr>
              <a:xfrm>
                <a:off x="7628546" y="1779381"/>
                <a:ext cx="411257" cy="84422"/>
              </a:xfrm>
              <a:custGeom>
                <a:avLst/>
                <a:gdLst/>
                <a:ahLst/>
                <a:cxnLst/>
                <a:rect l="l" t="t" r="r" b="b"/>
                <a:pathLst>
                  <a:path w="16217" h="3329" extrusionOk="0">
                    <a:moveTo>
                      <a:pt x="16058" y="1"/>
                    </a:moveTo>
                    <a:cubicBezTo>
                      <a:pt x="16050" y="1"/>
                      <a:pt x="16042" y="1"/>
                      <a:pt x="16033" y="3"/>
                    </a:cubicBezTo>
                    <a:cubicBezTo>
                      <a:pt x="10714" y="950"/>
                      <a:pt x="5447" y="2194"/>
                      <a:pt x="129" y="3155"/>
                    </a:cubicBezTo>
                    <a:cubicBezTo>
                      <a:pt x="1" y="3177"/>
                      <a:pt x="53" y="3328"/>
                      <a:pt x="165" y="3328"/>
                    </a:cubicBezTo>
                    <a:cubicBezTo>
                      <a:pt x="171" y="3328"/>
                      <a:pt x="178" y="3328"/>
                      <a:pt x="185" y="3327"/>
                    </a:cubicBezTo>
                    <a:cubicBezTo>
                      <a:pt x="5488" y="2471"/>
                      <a:pt x="10904" y="1602"/>
                      <a:pt x="16090" y="179"/>
                    </a:cubicBezTo>
                    <a:cubicBezTo>
                      <a:pt x="16217" y="144"/>
                      <a:pt x="16167" y="1"/>
                      <a:pt x="16058" y="1"/>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F1E"/>
                  </a:solidFill>
                </a:endParaRPr>
              </a:p>
            </p:txBody>
          </p:sp>
          <p:sp>
            <p:nvSpPr>
              <p:cNvPr id="61" name="Google Shape;1958;p39">
                <a:extLst>
                  <a:ext uri="{FF2B5EF4-FFF2-40B4-BE49-F238E27FC236}">
                    <a16:creationId xmlns:a16="http://schemas.microsoft.com/office/drawing/2014/main" id="{0C09F5F2-5C00-2499-C7D2-35464F72AC22}"/>
                  </a:ext>
                </a:extLst>
              </p:cNvPr>
              <p:cNvSpPr/>
              <p:nvPr/>
            </p:nvSpPr>
            <p:spPr>
              <a:xfrm>
                <a:off x="7617692" y="1714765"/>
                <a:ext cx="457639" cy="91092"/>
              </a:xfrm>
              <a:custGeom>
                <a:avLst/>
                <a:gdLst/>
                <a:ahLst/>
                <a:cxnLst/>
                <a:rect l="l" t="t" r="r" b="b"/>
                <a:pathLst>
                  <a:path w="18046" h="3592" extrusionOk="0">
                    <a:moveTo>
                      <a:pt x="17859" y="1"/>
                    </a:moveTo>
                    <a:cubicBezTo>
                      <a:pt x="17852" y="1"/>
                      <a:pt x="17844" y="1"/>
                      <a:pt x="17837" y="2"/>
                    </a:cubicBezTo>
                    <a:cubicBezTo>
                      <a:pt x="11903" y="823"/>
                      <a:pt x="6010" y="2240"/>
                      <a:pt x="137" y="3400"/>
                    </a:cubicBezTo>
                    <a:cubicBezTo>
                      <a:pt x="1" y="3429"/>
                      <a:pt x="55" y="3592"/>
                      <a:pt x="174" y="3592"/>
                    </a:cubicBezTo>
                    <a:cubicBezTo>
                      <a:pt x="182" y="3592"/>
                      <a:pt x="190" y="3591"/>
                      <a:pt x="198" y="3590"/>
                    </a:cubicBezTo>
                    <a:cubicBezTo>
                      <a:pt x="6084" y="2494"/>
                      <a:pt x="12086" y="1632"/>
                      <a:pt x="17898" y="198"/>
                    </a:cubicBezTo>
                    <a:cubicBezTo>
                      <a:pt x="18045" y="163"/>
                      <a:pt x="17983" y="1"/>
                      <a:pt x="17859" y="1"/>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F1E"/>
                  </a:solidFill>
                </a:endParaRPr>
              </a:p>
            </p:txBody>
          </p:sp>
          <p:sp>
            <p:nvSpPr>
              <p:cNvPr id="62" name="Google Shape;1959;p39">
                <a:extLst>
                  <a:ext uri="{FF2B5EF4-FFF2-40B4-BE49-F238E27FC236}">
                    <a16:creationId xmlns:a16="http://schemas.microsoft.com/office/drawing/2014/main" id="{9C6FCE4B-97C5-8EF8-FD01-9F118715800C}"/>
                  </a:ext>
                </a:extLst>
              </p:cNvPr>
              <p:cNvSpPr/>
              <p:nvPr/>
            </p:nvSpPr>
            <p:spPr>
              <a:xfrm>
                <a:off x="7755620" y="3202090"/>
                <a:ext cx="785615" cy="487564"/>
              </a:xfrm>
              <a:custGeom>
                <a:avLst/>
                <a:gdLst/>
                <a:ahLst/>
                <a:cxnLst/>
                <a:rect l="l" t="t" r="r" b="b"/>
                <a:pathLst>
                  <a:path w="30979" h="19226" extrusionOk="0">
                    <a:moveTo>
                      <a:pt x="3210" y="1"/>
                    </a:moveTo>
                    <a:cubicBezTo>
                      <a:pt x="3055" y="1"/>
                      <a:pt x="2918" y="124"/>
                      <a:pt x="2915" y="288"/>
                    </a:cubicBezTo>
                    <a:cubicBezTo>
                      <a:pt x="2912" y="514"/>
                      <a:pt x="2905" y="853"/>
                      <a:pt x="2892" y="1258"/>
                    </a:cubicBezTo>
                    <a:lnTo>
                      <a:pt x="29037" y="9028"/>
                    </a:lnTo>
                    <a:cubicBezTo>
                      <a:pt x="29373" y="9126"/>
                      <a:pt x="29596" y="9451"/>
                      <a:pt x="29569" y="9799"/>
                    </a:cubicBezTo>
                    <a:cubicBezTo>
                      <a:pt x="29468" y="11101"/>
                      <a:pt x="29132" y="12578"/>
                      <a:pt x="28575" y="14188"/>
                    </a:cubicBezTo>
                    <a:cubicBezTo>
                      <a:pt x="27645" y="16865"/>
                      <a:pt x="26732" y="17630"/>
                      <a:pt x="26387" y="17833"/>
                    </a:cubicBezTo>
                    <a:lnTo>
                      <a:pt x="440" y="10834"/>
                    </a:lnTo>
                    <a:cubicBezTo>
                      <a:pt x="311" y="11057"/>
                      <a:pt x="194" y="11249"/>
                      <a:pt x="105" y="11395"/>
                    </a:cubicBezTo>
                    <a:cubicBezTo>
                      <a:pt x="1" y="11561"/>
                      <a:pt x="88" y="11780"/>
                      <a:pt x="278" y="11831"/>
                    </a:cubicBezTo>
                    <a:lnTo>
                      <a:pt x="26397" y="19225"/>
                    </a:lnTo>
                    <a:cubicBezTo>
                      <a:pt x="26397" y="19225"/>
                      <a:pt x="26397" y="19225"/>
                      <a:pt x="26397" y="19225"/>
                    </a:cubicBezTo>
                    <a:cubicBezTo>
                      <a:pt x="26424" y="19225"/>
                      <a:pt x="28248" y="19208"/>
                      <a:pt x="29836" y="14627"/>
                    </a:cubicBezTo>
                    <a:cubicBezTo>
                      <a:pt x="30424" y="12933"/>
                      <a:pt x="30789" y="11344"/>
                      <a:pt x="30904" y="9904"/>
                    </a:cubicBezTo>
                    <a:cubicBezTo>
                      <a:pt x="30979" y="8924"/>
                      <a:pt x="30360" y="8024"/>
                      <a:pt x="29416" y="7747"/>
                    </a:cubicBezTo>
                    <a:lnTo>
                      <a:pt x="3284" y="10"/>
                    </a:lnTo>
                    <a:cubicBezTo>
                      <a:pt x="3259" y="4"/>
                      <a:pt x="3234" y="1"/>
                      <a:pt x="3210" y="1"/>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960;p39">
                <a:extLst>
                  <a:ext uri="{FF2B5EF4-FFF2-40B4-BE49-F238E27FC236}">
                    <a16:creationId xmlns:a16="http://schemas.microsoft.com/office/drawing/2014/main" id="{AEFC215A-FD9B-2460-EF00-0667936D3515}"/>
                  </a:ext>
                </a:extLst>
              </p:cNvPr>
              <p:cNvSpPr/>
              <p:nvPr/>
            </p:nvSpPr>
            <p:spPr>
              <a:xfrm>
                <a:off x="7804589" y="3244618"/>
                <a:ext cx="701573" cy="409710"/>
              </a:xfrm>
              <a:custGeom>
                <a:avLst/>
                <a:gdLst/>
                <a:ahLst/>
                <a:cxnLst/>
                <a:rect l="l" t="t" r="r" b="b"/>
                <a:pathLst>
                  <a:path w="27665" h="16156" extrusionOk="0">
                    <a:moveTo>
                      <a:pt x="2279" y="0"/>
                    </a:moveTo>
                    <a:cubicBezTo>
                      <a:pt x="2239" y="941"/>
                      <a:pt x="2161" y="2205"/>
                      <a:pt x="2005" y="3622"/>
                    </a:cubicBezTo>
                    <a:cubicBezTo>
                      <a:pt x="1788" y="5624"/>
                      <a:pt x="791" y="7787"/>
                      <a:pt x="0" y="9235"/>
                    </a:cubicBezTo>
                    <a:lnTo>
                      <a:pt x="24456" y="16156"/>
                    </a:lnTo>
                    <a:cubicBezTo>
                      <a:pt x="24801" y="15953"/>
                      <a:pt x="25714" y="15188"/>
                      <a:pt x="26644" y="12511"/>
                    </a:cubicBezTo>
                    <a:cubicBezTo>
                      <a:pt x="27201" y="10901"/>
                      <a:pt x="27537" y="9424"/>
                      <a:pt x="27638" y="8122"/>
                    </a:cubicBezTo>
                    <a:cubicBezTo>
                      <a:pt x="27665" y="7774"/>
                      <a:pt x="27442" y="7449"/>
                      <a:pt x="27106" y="7351"/>
                    </a:cubicBezTo>
                    <a:lnTo>
                      <a:pt x="2279" y="0"/>
                    </a:lnTo>
                    <a:close/>
                  </a:path>
                </a:pathLst>
              </a:custGeom>
              <a:solidFill>
                <a:srgbClr val="E8E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961;p39">
                <a:extLst>
                  <a:ext uri="{FF2B5EF4-FFF2-40B4-BE49-F238E27FC236}">
                    <a16:creationId xmlns:a16="http://schemas.microsoft.com/office/drawing/2014/main" id="{A2772343-A108-F3BA-FFA4-6284F6D72DFE}"/>
                  </a:ext>
                </a:extLst>
              </p:cNvPr>
              <p:cNvSpPr/>
              <p:nvPr/>
            </p:nvSpPr>
            <p:spPr>
              <a:xfrm>
                <a:off x="7838088" y="3425836"/>
                <a:ext cx="407301" cy="109477"/>
              </a:xfrm>
              <a:custGeom>
                <a:avLst/>
                <a:gdLst/>
                <a:ahLst/>
                <a:cxnLst/>
                <a:rect l="l" t="t" r="r" b="b"/>
                <a:pathLst>
                  <a:path w="16061" h="4317" extrusionOk="0">
                    <a:moveTo>
                      <a:pt x="190" y="0"/>
                    </a:moveTo>
                    <a:cubicBezTo>
                      <a:pt x="61" y="0"/>
                      <a:pt x="0" y="173"/>
                      <a:pt x="147" y="202"/>
                    </a:cubicBezTo>
                    <a:cubicBezTo>
                      <a:pt x="5516" y="1233"/>
                      <a:pt x="10672" y="2829"/>
                      <a:pt x="15920" y="4313"/>
                    </a:cubicBezTo>
                    <a:cubicBezTo>
                      <a:pt x="15927" y="4315"/>
                      <a:pt x="15934" y="4316"/>
                      <a:pt x="15941" y="4316"/>
                    </a:cubicBezTo>
                    <a:cubicBezTo>
                      <a:pt x="16009" y="4316"/>
                      <a:pt x="16060" y="4222"/>
                      <a:pt x="15984" y="4191"/>
                    </a:cubicBezTo>
                    <a:cubicBezTo>
                      <a:pt x="10973" y="2150"/>
                      <a:pt x="5519" y="949"/>
                      <a:pt x="214" y="2"/>
                    </a:cubicBezTo>
                    <a:cubicBezTo>
                      <a:pt x="206" y="1"/>
                      <a:pt x="198" y="0"/>
                      <a:pt x="190" y="0"/>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962;p39">
                <a:extLst>
                  <a:ext uri="{FF2B5EF4-FFF2-40B4-BE49-F238E27FC236}">
                    <a16:creationId xmlns:a16="http://schemas.microsoft.com/office/drawing/2014/main" id="{426C72E1-4E16-E498-217A-E7F67364468A}"/>
                  </a:ext>
                </a:extLst>
              </p:cNvPr>
              <p:cNvSpPr/>
              <p:nvPr/>
            </p:nvSpPr>
            <p:spPr>
              <a:xfrm>
                <a:off x="7855079" y="3338042"/>
                <a:ext cx="492407" cy="150332"/>
              </a:xfrm>
              <a:custGeom>
                <a:avLst/>
                <a:gdLst/>
                <a:ahLst/>
                <a:cxnLst/>
                <a:rect l="l" t="t" r="r" b="b"/>
                <a:pathLst>
                  <a:path w="19417" h="5928" extrusionOk="0">
                    <a:moveTo>
                      <a:pt x="195" y="0"/>
                    </a:moveTo>
                    <a:cubicBezTo>
                      <a:pt x="87" y="0"/>
                      <a:pt x="0" y="159"/>
                      <a:pt x="129" y="208"/>
                    </a:cubicBezTo>
                    <a:cubicBezTo>
                      <a:pt x="3162" y="1378"/>
                      <a:pt x="6263" y="2375"/>
                      <a:pt x="9377" y="3315"/>
                    </a:cubicBezTo>
                    <a:cubicBezTo>
                      <a:pt x="12598" y="4293"/>
                      <a:pt x="15899" y="5331"/>
                      <a:pt x="19219" y="5926"/>
                    </a:cubicBezTo>
                    <a:cubicBezTo>
                      <a:pt x="19228" y="5927"/>
                      <a:pt x="19236" y="5928"/>
                      <a:pt x="19245" y="5928"/>
                    </a:cubicBezTo>
                    <a:cubicBezTo>
                      <a:pt x="19362" y="5928"/>
                      <a:pt x="19416" y="5777"/>
                      <a:pt x="19280" y="5733"/>
                    </a:cubicBezTo>
                    <a:cubicBezTo>
                      <a:pt x="16128" y="4719"/>
                      <a:pt x="12883" y="3968"/>
                      <a:pt x="9711" y="3018"/>
                    </a:cubicBezTo>
                    <a:cubicBezTo>
                      <a:pt x="6533" y="2068"/>
                      <a:pt x="3388" y="1013"/>
                      <a:pt x="228" y="5"/>
                    </a:cubicBezTo>
                    <a:cubicBezTo>
                      <a:pt x="217" y="2"/>
                      <a:pt x="206" y="0"/>
                      <a:pt x="195" y="0"/>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963;p39">
                <a:extLst>
                  <a:ext uri="{FF2B5EF4-FFF2-40B4-BE49-F238E27FC236}">
                    <a16:creationId xmlns:a16="http://schemas.microsoft.com/office/drawing/2014/main" id="{2D89358E-8A68-860A-4117-96358CD521D7}"/>
                  </a:ext>
                </a:extLst>
              </p:cNvPr>
              <p:cNvSpPr/>
              <p:nvPr/>
            </p:nvSpPr>
            <p:spPr>
              <a:xfrm>
                <a:off x="7973049" y="3332767"/>
                <a:ext cx="325643" cy="76180"/>
              </a:xfrm>
              <a:custGeom>
                <a:avLst/>
                <a:gdLst/>
                <a:ahLst/>
                <a:cxnLst/>
                <a:rect l="l" t="t" r="r" b="b"/>
                <a:pathLst>
                  <a:path w="12841" h="3004" extrusionOk="0">
                    <a:moveTo>
                      <a:pt x="255" y="1"/>
                    </a:moveTo>
                    <a:cubicBezTo>
                      <a:pt x="84" y="1"/>
                      <a:pt x="0" y="239"/>
                      <a:pt x="201" y="277"/>
                    </a:cubicBezTo>
                    <a:cubicBezTo>
                      <a:pt x="4383" y="1035"/>
                      <a:pt x="8474" y="2123"/>
                      <a:pt x="12626" y="3000"/>
                    </a:cubicBezTo>
                    <a:cubicBezTo>
                      <a:pt x="12638" y="3002"/>
                      <a:pt x="12650" y="3004"/>
                      <a:pt x="12661" y="3004"/>
                    </a:cubicBezTo>
                    <a:cubicBezTo>
                      <a:pt x="12789" y="3004"/>
                      <a:pt x="12840" y="2837"/>
                      <a:pt x="12694" y="2789"/>
                    </a:cubicBezTo>
                    <a:cubicBezTo>
                      <a:pt x="8681" y="1505"/>
                      <a:pt x="4434" y="744"/>
                      <a:pt x="289" y="4"/>
                    </a:cubicBezTo>
                    <a:cubicBezTo>
                      <a:pt x="277" y="2"/>
                      <a:pt x="266" y="1"/>
                      <a:pt x="255" y="1"/>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964;p39">
                <a:extLst>
                  <a:ext uri="{FF2B5EF4-FFF2-40B4-BE49-F238E27FC236}">
                    <a16:creationId xmlns:a16="http://schemas.microsoft.com/office/drawing/2014/main" id="{97116085-7374-33AD-BF19-3CBA356BEFA4}"/>
                  </a:ext>
                </a:extLst>
              </p:cNvPr>
              <p:cNvSpPr/>
              <p:nvPr/>
            </p:nvSpPr>
            <p:spPr>
              <a:xfrm>
                <a:off x="7102776" y="4171248"/>
                <a:ext cx="669519" cy="588672"/>
              </a:xfrm>
              <a:custGeom>
                <a:avLst/>
                <a:gdLst/>
                <a:ahLst/>
                <a:cxnLst/>
                <a:rect l="l" t="t" r="r" b="b"/>
                <a:pathLst>
                  <a:path w="26401" h="23213" extrusionOk="0">
                    <a:moveTo>
                      <a:pt x="8014" y="1"/>
                    </a:moveTo>
                    <a:cubicBezTo>
                      <a:pt x="8014" y="1"/>
                      <a:pt x="169" y="15212"/>
                      <a:pt x="0" y="23212"/>
                    </a:cubicBezTo>
                    <a:lnTo>
                      <a:pt x="26400" y="23212"/>
                    </a:lnTo>
                    <a:lnTo>
                      <a:pt x="23235" y="670"/>
                    </a:lnTo>
                    <a:lnTo>
                      <a:pt x="8014" y="1"/>
                    </a:lnTo>
                    <a:close/>
                  </a:path>
                </a:pathLst>
              </a:custGeom>
              <a:solidFill>
                <a:srgbClr val="00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965;p39">
                <a:extLst>
                  <a:ext uri="{FF2B5EF4-FFF2-40B4-BE49-F238E27FC236}">
                    <a16:creationId xmlns:a16="http://schemas.microsoft.com/office/drawing/2014/main" id="{642657C1-B196-982A-DAC0-D2280555BB7D}"/>
                  </a:ext>
                </a:extLst>
              </p:cNvPr>
              <p:cNvSpPr/>
              <p:nvPr/>
            </p:nvSpPr>
            <p:spPr>
              <a:xfrm>
                <a:off x="6958990" y="3496791"/>
                <a:ext cx="1271581" cy="707812"/>
              </a:xfrm>
              <a:custGeom>
                <a:avLst/>
                <a:gdLst/>
                <a:ahLst/>
                <a:cxnLst/>
                <a:rect l="l" t="t" r="r" b="b"/>
                <a:pathLst>
                  <a:path w="50142" h="27911" extrusionOk="0">
                    <a:moveTo>
                      <a:pt x="21495" y="0"/>
                    </a:moveTo>
                    <a:cubicBezTo>
                      <a:pt x="10909" y="0"/>
                      <a:pt x="8380" y="2606"/>
                      <a:pt x="6614" y="6624"/>
                    </a:cubicBezTo>
                    <a:cubicBezTo>
                      <a:pt x="4545" y="11331"/>
                      <a:pt x="1" y="21082"/>
                      <a:pt x="11331" y="25558"/>
                    </a:cubicBezTo>
                    <a:cubicBezTo>
                      <a:pt x="15706" y="27289"/>
                      <a:pt x="19642" y="27911"/>
                      <a:pt x="23040" y="27911"/>
                    </a:cubicBezTo>
                    <a:cubicBezTo>
                      <a:pt x="31723" y="27911"/>
                      <a:pt x="36889" y="23848"/>
                      <a:pt x="36889" y="23848"/>
                    </a:cubicBezTo>
                    <a:cubicBezTo>
                      <a:pt x="36889" y="23848"/>
                      <a:pt x="38740" y="24734"/>
                      <a:pt x="41044" y="24734"/>
                    </a:cubicBezTo>
                    <a:cubicBezTo>
                      <a:pt x="42998" y="24734"/>
                      <a:pt x="45279" y="24096"/>
                      <a:pt x="47032" y="21738"/>
                    </a:cubicBezTo>
                    <a:cubicBezTo>
                      <a:pt x="50141" y="17558"/>
                      <a:pt x="47229" y="14120"/>
                      <a:pt x="43659" y="14120"/>
                    </a:cubicBezTo>
                    <a:cubicBezTo>
                      <a:pt x="42842" y="14120"/>
                      <a:pt x="41991" y="14300"/>
                      <a:pt x="41169" y="14692"/>
                    </a:cubicBezTo>
                    <a:cubicBezTo>
                      <a:pt x="41169" y="14692"/>
                      <a:pt x="42552" y="1187"/>
                      <a:pt x="27137" y="200"/>
                    </a:cubicBezTo>
                    <a:cubicBezTo>
                      <a:pt x="25037" y="65"/>
                      <a:pt x="23165" y="0"/>
                      <a:pt x="21495" y="0"/>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966;p39">
                <a:extLst>
                  <a:ext uri="{FF2B5EF4-FFF2-40B4-BE49-F238E27FC236}">
                    <a16:creationId xmlns:a16="http://schemas.microsoft.com/office/drawing/2014/main" id="{AE90311A-1CDA-6907-DCBB-658C9B56A606}"/>
                  </a:ext>
                </a:extLst>
              </p:cNvPr>
              <p:cNvSpPr/>
              <p:nvPr/>
            </p:nvSpPr>
            <p:spPr>
              <a:xfrm>
                <a:off x="6967789" y="3013848"/>
                <a:ext cx="1205190" cy="936555"/>
              </a:xfrm>
              <a:custGeom>
                <a:avLst/>
                <a:gdLst/>
                <a:ahLst/>
                <a:cxnLst/>
                <a:rect l="l" t="t" r="r" b="b"/>
                <a:pathLst>
                  <a:path w="47524" h="36931" extrusionOk="0">
                    <a:moveTo>
                      <a:pt x="18610" y="0"/>
                    </a:moveTo>
                    <a:cubicBezTo>
                      <a:pt x="17705" y="0"/>
                      <a:pt x="16687" y="120"/>
                      <a:pt x="15542" y="391"/>
                    </a:cubicBezTo>
                    <a:cubicBezTo>
                      <a:pt x="6044" y="2633"/>
                      <a:pt x="7833" y="10206"/>
                      <a:pt x="8170" y="11372"/>
                    </a:cubicBezTo>
                    <a:cubicBezTo>
                      <a:pt x="8083" y="11489"/>
                      <a:pt x="7841" y="11527"/>
                      <a:pt x="7496" y="11527"/>
                    </a:cubicBezTo>
                    <a:cubicBezTo>
                      <a:pt x="7170" y="11527"/>
                      <a:pt x="6751" y="11493"/>
                      <a:pt x="6283" y="11461"/>
                    </a:cubicBezTo>
                    <a:cubicBezTo>
                      <a:pt x="5814" y="11427"/>
                      <a:pt x="5295" y="11393"/>
                      <a:pt x="4770" y="11393"/>
                    </a:cubicBezTo>
                    <a:cubicBezTo>
                      <a:pt x="2451" y="11393"/>
                      <a:pt x="0" y="12050"/>
                      <a:pt x="1114" y="16261"/>
                    </a:cubicBezTo>
                    <a:cubicBezTo>
                      <a:pt x="2267" y="20628"/>
                      <a:pt x="6366" y="21802"/>
                      <a:pt x="10439" y="21802"/>
                    </a:cubicBezTo>
                    <a:cubicBezTo>
                      <a:pt x="15171" y="21802"/>
                      <a:pt x="19869" y="20217"/>
                      <a:pt x="19869" y="20217"/>
                    </a:cubicBezTo>
                    <a:lnTo>
                      <a:pt x="19869" y="20217"/>
                    </a:lnTo>
                    <a:cubicBezTo>
                      <a:pt x="19869" y="20217"/>
                      <a:pt x="19061" y="21205"/>
                      <a:pt x="21394" y="23934"/>
                    </a:cubicBezTo>
                    <a:cubicBezTo>
                      <a:pt x="23123" y="25956"/>
                      <a:pt x="25021" y="26550"/>
                      <a:pt x="26851" y="26550"/>
                    </a:cubicBezTo>
                    <a:cubicBezTo>
                      <a:pt x="28152" y="26550"/>
                      <a:pt x="29417" y="26249"/>
                      <a:pt x="30564" y="25949"/>
                    </a:cubicBezTo>
                    <a:cubicBezTo>
                      <a:pt x="31709" y="25650"/>
                      <a:pt x="32736" y="25351"/>
                      <a:pt x="33559" y="25351"/>
                    </a:cubicBezTo>
                    <a:cubicBezTo>
                      <a:pt x="34030" y="25351"/>
                      <a:pt x="34435" y="25450"/>
                      <a:pt x="34756" y="25702"/>
                    </a:cubicBezTo>
                    <a:cubicBezTo>
                      <a:pt x="36988" y="27453"/>
                      <a:pt x="38053" y="36930"/>
                      <a:pt x="38053" y="36930"/>
                    </a:cubicBezTo>
                    <a:lnTo>
                      <a:pt x="40822" y="33736"/>
                    </a:lnTo>
                    <a:cubicBezTo>
                      <a:pt x="47523" y="26824"/>
                      <a:pt x="41813" y="22050"/>
                      <a:pt x="41813" y="22050"/>
                    </a:cubicBezTo>
                    <a:cubicBezTo>
                      <a:pt x="41813" y="22050"/>
                      <a:pt x="46296" y="17397"/>
                      <a:pt x="39544" y="9905"/>
                    </a:cubicBezTo>
                    <a:cubicBezTo>
                      <a:pt x="36737" y="6792"/>
                      <a:pt x="33901" y="5882"/>
                      <a:pt x="31545" y="5882"/>
                    </a:cubicBezTo>
                    <a:cubicBezTo>
                      <a:pt x="29142" y="5882"/>
                      <a:pt x="27238" y="6828"/>
                      <a:pt x="26375" y="7349"/>
                    </a:cubicBezTo>
                    <a:cubicBezTo>
                      <a:pt x="26316" y="7384"/>
                      <a:pt x="26252" y="7401"/>
                      <a:pt x="26190" y="7401"/>
                    </a:cubicBezTo>
                    <a:cubicBezTo>
                      <a:pt x="26014" y="7401"/>
                      <a:pt x="25850" y="7270"/>
                      <a:pt x="25830" y="7075"/>
                    </a:cubicBezTo>
                    <a:cubicBezTo>
                      <a:pt x="25651" y="5266"/>
                      <a:pt x="24607" y="0"/>
                      <a:pt x="18610"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967;p39">
                <a:extLst>
                  <a:ext uri="{FF2B5EF4-FFF2-40B4-BE49-F238E27FC236}">
                    <a16:creationId xmlns:a16="http://schemas.microsoft.com/office/drawing/2014/main" id="{9F75CBE6-46D8-E8FA-D809-B95A6614C103}"/>
                  </a:ext>
                </a:extLst>
              </p:cNvPr>
              <p:cNvSpPr/>
              <p:nvPr/>
            </p:nvSpPr>
            <p:spPr>
              <a:xfrm>
                <a:off x="7056546" y="3851340"/>
                <a:ext cx="705453" cy="353209"/>
              </a:xfrm>
              <a:custGeom>
                <a:avLst/>
                <a:gdLst/>
                <a:ahLst/>
                <a:cxnLst/>
                <a:rect l="l" t="t" r="r" b="b"/>
                <a:pathLst>
                  <a:path w="27818" h="13928" extrusionOk="0">
                    <a:moveTo>
                      <a:pt x="1574" y="1"/>
                    </a:moveTo>
                    <a:cubicBezTo>
                      <a:pt x="494" y="1"/>
                      <a:pt x="165" y="1488"/>
                      <a:pt x="110" y="1775"/>
                    </a:cubicBezTo>
                    <a:cubicBezTo>
                      <a:pt x="1" y="5502"/>
                      <a:pt x="1597" y="9251"/>
                      <a:pt x="7484" y="11577"/>
                    </a:cubicBezTo>
                    <a:cubicBezTo>
                      <a:pt x="11801" y="13285"/>
                      <a:pt x="15686" y="13910"/>
                      <a:pt x="19054" y="13927"/>
                    </a:cubicBezTo>
                    <a:cubicBezTo>
                      <a:pt x="25221" y="12203"/>
                      <a:pt x="27817" y="9785"/>
                      <a:pt x="27750" y="6705"/>
                    </a:cubicBezTo>
                    <a:cubicBezTo>
                      <a:pt x="27684" y="3752"/>
                      <a:pt x="26362" y="3157"/>
                      <a:pt x="21834" y="3157"/>
                    </a:cubicBezTo>
                    <a:cubicBezTo>
                      <a:pt x="20401" y="3157"/>
                      <a:pt x="18646" y="3216"/>
                      <a:pt x="16508" y="3280"/>
                    </a:cubicBezTo>
                    <a:cubicBezTo>
                      <a:pt x="16020" y="3294"/>
                      <a:pt x="15549" y="3301"/>
                      <a:pt x="15094" y="3301"/>
                    </a:cubicBezTo>
                    <a:cubicBezTo>
                      <a:pt x="7259" y="3301"/>
                      <a:pt x="4217" y="1245"/>
                      <a:pt x="2412" y="251"/>
                    </a:cubicBezTo>
                    <a:cubicBezTo>
                      <a:pt x="2092" y="74"/>
                      <a:pt x="1815" y="1"/>
                      <a:pt x="1574" y="1"/>
                    </a:cubicBezTo>
                    <a:close/>
                  </a:path>
                </a:pathLst>
              </a:custGeom>
              <a:solidFill>
                <a:srgbClr val="493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968;p39">
                <a:extLst>
                  <a:ext uri="{FF2B5EF4-FFF2-40B4-BE49-F238E27FC236}">
                    <a16:creationId xmlns:a16="http://schemas.microsoft.com/office/drawing/2014/main" id="{E2856981-2566-63B7-985D-855C6665C6D0}"/>
                  </a:ext>
                </a:extLst>
              </p:cNvPr>
              <p:cNvSpPr/>
              <p:nvPr/>
            </p:nvSpPr>
            <p:spPr>
              <a:xfrm>
                <a:off x="7165692" y="3888466"/>
                <a:ext cx="195649" cy="97254"/>
              </a:xfrm>
              <a:custGeom>
                <a:avLst/>
                <a:gdLst/>
                <a:ahLst/>
                <a:cxnLst/>
                <a:rect l="l" t="t" r="r" b="b"/>
                <a:pathLst>
                  <a:path w="7715" h="3835" extrusionOk="0">
                    <a:moveTo>
                      <a:pt x="417" y="1"/>
                    </a:moveTo>
                    <a:cubicBezTo>
                      <a:pt x="177" y="839"/>
                      <a:pt x="1" y="1904"/>
                      <a:pt x="343" y="2327"/>
                    </a:cubicBezTo>
                    <a:cubicBezTo>
                      <a:pt x="623" y="2672"/>
                      <a:pt x="968" y="2783"/>
                      <a:pt x="1290" y="2783"/>
                    </a:cubicBezTo>
                    <a:cubicBezTo>
                      <a:pt x="1861" y="2783"/>
                      <a:pt x="2368" y="2442"/>
                      <a:pt x="2368" y="2441"/>
                    </a:cubicBezTo>
                    <a:lnTo>
                      <a:pt x="2368" y="2441"/>
                    </a:lnTo>
                    <a:cubicBezTo>
                      <a:pt x="2368" y="2442"/>
                      <a:pt x="2151" y="3212"/>
                      <a:pt x="3555" y="3710"/>
                    </a:cubicBezTo>
                    <a:cubicBezTo>
                      <a:pt x="3808" y="3797"/>
                      <a:pt x="4042" y="3835"/>
                      <a:pt x="4255" y="3835"/>
                    </a:cubicBezTo>
                    <a:cubicBezTo>
                      <a:pt x="5205" y="3835"/>
                      <a:pt x="5706" y="3084"/>
                      <a:pt x="5706" y="3084"/>
                    </a:cubicBezTo>
                    <a:cubicBezTo>
                      <a:pt x="5706" y="3084"/>
                      <a:pt x="5773" y="3246"/>
                      <a:pt x="5921" y="3476"/>
                    </a:cubicBezTo>
                    <a:cubicBezTo>
                      <a:pt x="6672" y="2979"/>
                      <a:pt x="7257" y="2374"/>
                      <a:pt x="7714" y="1718"/>
                    </a:cubicBezTo>
                    <a:cubicBezTo>
                      <a:pt x="7301" y="1688"/>
                      <a:pt x="6906" y="1647"/>
                      <a:pt x="6527" y="1603"/>
                    </a:cubicBezTo>
                    <a:lnTo>
                      <a:pt x="6524" y="1603"/>
                    </a:lnTo>
                    <a:cubicBezTo>
                      <a:pt x="6520" y="1600"/>
                      <a:pt x="6513" y="1600"/>
                      <a:pt x="6507" y="1600"/>
                    </a:cubicBezTo>
                    <a:cubicBezTo>
                      <a:pt x="6503" y="1600"/>
                      <a:pt x="6497" y="1600"/>
                      <a:pt x="6490" y="1597"/>
                    </a:cubicBezTo>
                    <a:lnTo>
                      <a:pt x="6469" y="1597"/>
                    </a:lnTo>
                    <a:cubicBezTo>
                      <a:pt x="6466" y="1597"/>
                      <a:pt x="6463" y="1593"/>
                      <a:pt x="6456" y="1593"/>
                    </a:cubicBezTo>
                    <a:lnTo>
                      <a:pt x="6442" y="1593"/>
                    </a:lnTo>
                    <a:cubicBezTo>
                      <a:pt x="6439" y="1593"/>
                      <a:pt x="6439" y="1593"/>
                      <a:pt x="6436" y="1589"/>
                    </a:cubicBezTo>
                    <a:lnTo>
                      <a:pt x="6408" y="1589"/>
                    </a:lnTo>
                    <a:cubicBezTo>
                      <a:pt x="6399" y="1586"/>
                      <a:pt x="6388" y="1586"/>
                      <a:pt x="6378" y="1583"/>
                    </a:cubicBezTo>
                    <a:lnTo>
                      <a:pt x="6375" y="1583"/>
                    </a:lnTo>
                    <a:cubicBezTo>
                      <a:pt x="6365" y="1583"/>
                      <a:pt x="6355" y="1580"/>
                      <a:pt x="6341" y="1580"/>
                    </a:cubicBezTo>
                    <a:cubicBezTo>
                      <a:pt x="3646" y="1241"/>
                      <a:pt x="1783" y="616"/>
                      <a:pt x="4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969;p39">
                <a:extLst>
                  <a:ext uri="{FF2B5EF4-FFF2-40B4-BE49-F238E27FC236}">
                    <a16:creationId xmlns:a16="http://schemas.microsoft.com/office/drawing/2014/main" id="{F5AB056E-F02B-0FAB-6713-3142BD1531A1}"/>
                  </a:ext>
                </a:extLst>
              </p:cNvPr>
              <p:cNvSpPr/>
              <p:nvPr/>
            </p:nvSpPr>
            <p:spPr>
              <a:xfrm>
                <a:off x="7165692" y="3888466"/>
                <a:ext cx="515206" cy="126595"/>
              </a:xfrm>
              <a:custGeom>
                <a:avLst/>
                <a:gdLst/>
                <a:ahLst/>
                <a:cxnLst/>
                <a:rect l="l" t="t" r="r" b="b"/>
                <a:pathLst>
                  <a:path w="20316" h="4992" extrusionOk="0">
                    <a:moveTo>
                      <a:pt x="417" y="1"/>
                    </a:moveTo>
                    <a:cubicBezTo>
                      <a:pt x="177" y="839"/>
                      <a:pt x="1" y="1904"/>
                      <a:pt x="343" y="2327"/>
                    </a:cubicBezTo>
                    <a:cubicBezTo>
                      <a:pt x="623" y="2674"/>
                      <a:pt x="966" y="2784"/>
                      <a:pt x="1289" y="2784"/>
                    </a:cubicBezTo>
                    <a:cubicBezTo>
                      <a:pt x="1859" y="2784"/>
                      <a:pt x="2368" y="2442"/>
                      <a:pt x="2368" y="2441"/>
                    </a:cubicBezTo>
                    <a:lnTo>
                      <a:pt x="2368" y="2441"/>
                    </a:lnTo>
                    <a:cubicBezTo>
                      <a:pt x="2368" y="2442"/>
                      <a:pt x="2151" y="3212"/>
                      <a:pt x="3555" y="3710"/>
                    </a:cubicBezTo>
                    <a:cubicBezTo>
                      <a:pt x="3809" y="3799"/>
                      <a:pt x="4042" y="3835"/>
                      <a:pt x="4252" y="3835"/>
                    </a:cubicBezTo>
                    <a:cubicBezTo>
                      <a:pt x="5206" y="3835"/>
                      <a:pt x="5706" y="3084"/>
                      <a:pt x="5706" y="3084"/>
                    </a:cubicBezTo>
                    <a:cubicBezTo>
                      <a:pt x="5706" y="3084"/>
                      <a:pt x="6314" y="4528"/>
                      <a:pt x="7738" y="4835"/>
                    </a:cubicBezTo>
                    <a:cubicBezTo>
                      <a:pt x="7840" y="4857"/>
                      <a:pt x="7944" y="4867"/>
                      <a:pt x="8047" y="4867"/>
                    </a:cubicBezTo>
                    <a:cubicBezTo>
                      <a:pt x="8793" y="4867"/>
                      <a:pt x="9531" y="4339"/>
                      <a:pt x="9982" y="3852"/>
                    </a:cubicBezTo>
                    <a:cubicBezTo>
                      <a:pt x="9982" y="3852"/>
                      <a:pt x="10140" y="4991"/>
                      <a:pt x="12156" y="4991"/>
                    </a:cubicBezTo>
                    <a:cubicBezTo>
                      <a:pt x="12162" y="4991"/>
                      <a:pt x="12167" y="4991"/>
                      <a:pt x="12173" y="4991"/>
                    </a:cubicBezTo>
                    <a:cubicBezTo>
                      <a:pt x="14290" y="4988"/>
                      <a:pt x="14209" y="3923"/>
                      <a:pt x="14209" y="3922"/>
                    </a:cubicBezTo>
                    <a:lnTo>
                      <a:pt x="14209" y="3922"/>
                    </a:lnTo>
                    <a:cubicBezTo>
                      <a:pt x="14209" y="3923"/>
                      <a:pt x="14431" y="4925"/>
                      <a:pt x="15705" y="4925"/>
                    </a:cubicBezTo>
                    <a:cubicBezTo>
                      <a:pt x="15914" y="4925"/>
                      <a:pt x="16151" y="4898"/>
                      <a:pt x="16420" y="4835"/>
                    </a:cubicBezTo>
                    <a:cubicBezTo>
                      <a:pt x="17374" y="4612"/>
                      <a:pt x="17482" y="3568"/>
                      <a:pt x="17482" y="3568"/>
                    </a:cubicBezTo>
                    <a:cubicBezTo>
                      <a:pt x="17482" y="3568"/>
                      <a:pt x="17908" y="3867"/>
                      <a:pt x="18599" y="3867"/>
                    </a:cubicBezTo>
                    <a:cubicBezTo>
                      <a:pt x="18796" y="3867"/>
                      <a:pt x="19014" y="3843"/>
                      <a:pt x="19250" y="3780"/>
                    </a:cubicBezTo>
                    <a:cubicBezTo>
                      <a:pt x="20315" y="3496"/>
                      <a:pt x="19811" y="1772"/>
                      <a:pt x="19811" y="1772"/>
                    </a:cubicBezTo>
                    <a:cubicBezTo>
                      <a:pt x="19162" y="1716"/>
                      <a:pt x="18408" y="1694"/>
                      <a:pt x="17534" y="1694"/>
                    </a:cubicBezTo>
                    <a:cubicBezTo>
                      <a:pt x="16100" y="1694"/>
                      <a:pt x="14345" y="1753"/>
                      <a:pt x="12204" y="1816"/>
                    </a:cubicBezTo>
                    <a:cubicBezTo>
                      <a:pt x="11721" y="1830"/>
                      <a:pt x="11255" y="1837"/>
                      <a:pt x="10805" y="1837"/>
                    </a:cubicBezTo>
                    <a:cubicBezTo>
                      <a:pt x="5536" y="1837"/>
                      <a:pt x="2433" y="910"/>
                      <a:pt x="4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970;p39">
                <a:extLst>
                  <a:ext uri="{FF2B5EF4-FFF2-40B4-BE49-F238E27FC236}">
                    <a16:creationId xmlns:a16="http://schemas.microsoft.com/office/drawing/2014/main" id="{BDCD8871-5519-37C7-CDE8-29CDA8746E09}"/>
                  </a:ext>
                </a:extLst>
              </p:cNvPr>
              <p:cNvSpPr/>
              <p:nvPr/>
            </p:nvSpPr>
            <p:spPr>
              <a:xfrm>
                <a:off x="7284727" y="4090073"/>
                <a:ext cx="307764" cy="114473"/>
              </a:xfrm>
              <a:custGeom>
                <a:avLst/>
                <a:gdLst/>
                <a:ahLst/>
                <a:cxnLst/>
                <a:rect l="l" t="t" r="r" b="b"/>
                <a:pathLst>
                  <a:path w="12136" h="4514" extrusionOk="0">
                    <a:moveTo>
                      <a:pt x="8395" y="1"/>
                    </a:moveTo>
                    <a:cubicBezTo>
                      <a:pt x="6077" y="1"/>
                      <a:pt x="5664" y="1768"/>
                      <a:pt x="5664" y="1768"/>
                    </a:cubicBezTo>
                    <a:cubicBezTo>
                      <a:pt x="5664" y="1768"/>
                      <a:pt x="5270" y="22"/>
                      <a:pt x="3175" y="22"/>
                    </a:cubicBezTo>
                    <a:cubicBezTo>
                      <a:pt x="3006" y="22"/>
                      <a:pt x="2826" y="33"/>
                      <a:pt x="2635" y="57"/>
                    </a:cubicBezTo>
                    <a:cubicBezTo>
                      <a:pt x="886" y="281"/>
                      <a:pt x="237" y="1785"/>
                      <a:pt x="1" y="2725"/>
                    </a:cubicBezTo>
                    <a:cubicBezTo>
                      <a:pt x="3716" y="4009"/>
                      <a:pt x="7087" y="4500"/>
                      <a:pt x="10056" y="4513"/>
                    </a:cubicBezTo>
                    <a:cubicBezTo>
                      <a:pt x="10800" y="4304"/>
                      <a:pt x="11493" y="4087"/>
                      <a:pt x="12135" y="3858"/>
                    </a:cubicBezTo>
                    <a:cubicBezTo>
                      <a:pt x="11976" y="1869"/>
                      <a:pt x="10786" y="189"/>
                      <a:pt x="8825" y="20"/>
                    </a:cubicBezTo>
                    <a:cubicBezTo>
                      <a:pt x="8675" y="7"/>
                      <a:pt x="8532" y="1"/>
                      <a:pt x="8395" y="1"/>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971;p39">
                <a:extLst>
                  <a:ext uri="{FF2B5EF4-FFF2-40B4-BE49-F238E27FC236}">
                    <a16:creationId xmlns:a16="http://schemas.microsoft.com/office/drawing/2014/main" id="{59FD43F1-F4C0-55F4-C33E-67E9CD21CAC3}"/>
                  </a:ext>
                </a:extLst>
              </p:cNvPr>
              <p:cNvSpPr/>
              <p:nvPr/>
            </p:nvSpPr>
            <p:spPr>
              <a:xfrm>
                <a:off x="7969854" y="3366647"/>
                <a:ext cx="28783" cy="99993"/>
              </a:xfrm>
              <a:custGeom>
                <a:avLst/>
                <a:gdLst/>
                <a:ahLst/>
                <a:cxnLst/>
                <a:rect l="l" t="t" r="r" b="b"/>
                <a:pathLst>
                  <a:path w="1135" h="3943" extrusionOk="0">
                    <a:moveTo>
                      <a:pt x="171" y="1"/>
                    </a:moveTo>
                    <a:cubicBezTo>
                      <a:pt x="85" y="1"/>
                      <a:pt x="1" y="56"/>
                      <a:pt x="39" y="145"/>
                    </a:cubicBezTo>
                    <a:cubicBezTo>
                      <a:pt x="560" y="1346"/>
                      <a:pt x="702" y="2556"/>
                      <a:pt x="722" y="3851"/>
                    </a:cubicBezTo>
                    <a:cubicBezTo>
                      <a:pt x="724" y="3913"/>
                      <a:pt x="772" y="3942"/>
                      <a:pt x="823" y="3942"/>
                    </a:cubicBezTo>
                    <a:cubicBezTo>
                      <a:pt x="875" y="3942"/>
                      <a:pt x="930" y="3911"/>
                      <a:pt x="939" y="3851"/>
                    </a:cubicBezTo>
                    <a:cubicBezTo>
                      <a:pt x="1134" y="2563"/>
                      <a:pt x="841" y="1261"/>
                      <a:pt x="313" y="81"/>
                    </a:cubicBezTo>
                    <a:cubicBezTo>
                      <a:pt x="289" y="26"/>
                      <a:pt x="229" y="1"/>
                      <a:pt x="171" y="1"/>
                    </a:cubicBezTo>
                    <a:close/>
                  </a:path>
                </a:pathLst>
              </a:cu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972;p39">
                <a:extLst>
                  <a:ext uri="{FF2B5EF4-FFF2-40B4-BE49-F238E27FC236}">
                    <a16:creationId xmlns:a16="http://schemas.microsoft.com/office/drawing/2014/main" id="{2ECEA555-992A-B789-D59E-4AF24B2FB961}"/>
                  </a:ext>
                </a:extLst>
              </p:cNvPr>
              <p:cNvSpPr/>
              <p:nvPr/>
            </p:nvSpPr>
            <p:spPr>
              <a:xfrm>
                <a:off x="7943100" y="3341693"/>
                <a:ext cx="34590" cy="78133"/>
              </a:xfrm>
              <a:custGeom>
                <a:avLst/>
                <a:gdLst/>
                <a:ahLst/>
                <a:cxnLst/>
                <a:rect l="l" t="t" r="r" b="b"/>
                <a:pathLst>
                  <a:path w="1364" h="3081" extrusionOk="0">
                    <a:moveTo>
                      <a:pt x="184" y="0"/>
                    </a:moveTo>
                    <a:cubicBezTo>
                      <a:pt x="92" y="0"/>
                      <a:pt x="1" y="60"/>
                      <a:pt x="39" y="159"/>
                    </a:cubicBezTo>
                    <a:cubicBezTo>
                      <a:pt x="398" y="1126"/>
                      <a:pt x="725" y="2106"/>
                      <a:pt x="1182" y="3029"/>
                    </a:cubicBezTo>
                    <a:cubicBezTo>
                      <a:pt x="1198" y="3064"/>
                      <a:pt x="1236" y="3081"/>
                      <a:pt x="1271" y="3081"/>
                    </a:cubicBezTo>
                    <a:cubicBezTo>
                      <a:pt x="1319" y="3081"/>
                      <a:pt x="1363" y="3051"/>
                      <a:pt x="1348" y="2993"/>
                    </a:cubicBezTo>
                    <a:cubicBezTo>
                      <a:pt x="1091" y="1998"/>
                      <a:pt x="692" y="1048"/>
                      <a:pt x="334" y="92"/>
                    </a:cubicBezTo>
                    <a:cubicBezTo>
                      <a:pt x="310" y="28"/>
                      <a:pt x="247" y="0"/>
                      <a:pt x="184" y="0"/>
                    </a:cubicBezTo>
                    <a:close/>
                  </a:path>
                </a:pathLst>
              </a:cu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973;p39">
                <a:extLst>
                  <a:ext uri="{FF2B5EF4-FFF2-40B4-BE49-F238E27FC236}">
                    <a16:creationId xmlns:a16="http://schemas.microsoft.com/office/drawing/2014/main" id="{2A8163E1-9A88-3A7A-3CAA-F6979C2FCFE5}"/>
                  </a:ext>
                </a:extLst>
              </p:cNvPr>
              <p:cNvSpPr/>
              <p:nvPr/>
            </p:nvSpPr>
            <p:spPr>
              <a:xfrm>
                <a:off x="7701707" y="3209876"/>
                <a:ext cx="104329" cy="46941"/>
              </a:xfrm>
              <a:custGeom>
                <a:avLst/>
                <a:gdLst/>
                <a:ahLst/>
                <a:cxnLst/>
                <a:rect l="l" t="t" r="r" b="b"/>
                <a:pathLst>
                  <a:path w="4114" h="1851" extrusionOk="0">
                    <a:moveTo>
                      <a:pt x="151" y="0"/>
                    </a:moveTo>
                    <a:cubicBezTo>
                      <a:pt x="0" y="0"/>
                      <a:pt x="9" y="211"/>
                      <a:pt x="169" y="228"/>
                    </a:cubicBezTo>
                    <a:cubicBezTo>
                      <a:pt x="1610" y="393"/>
                      <a:pt x="2705" y="1009"/>
                      <a:pt x="3871" y="1827"/>
                    </a:cubicBezTo>
                    <a:cubicBezTo>
                      <a:pt x="3895" y="1843"/>
                      <a:pt x="3921" y="1850"/>
                      <a:pt x="3948" y="1850"/>
                    </a:cubicBezTo>
                    <a:cubicBezTo>
                      <a:pt x="4035" y="1850"/>
                      <a:pt x="4114" y="1771"/>
                      <a:pt x="4033" y="1688"/>
                    </a:cubicBezTo>
                    <a:cubicBezTo>
                      <a:pt x="3053" y="654"/>
                      <a:pt x="1555" y="146"/>
                      <a:pt x="169" y="1"/>
                    </a:cubicBezTo>
                    <a:cubicBezTo>
                      <a:pt x="163" y="1"/>
                      <a:pt x="157" y="0"/>
                      <a:pt x="151" y="0"/>
                    </a:cubicBezTo>
                    <a:close/>
                  </a:path>
                </a:pathLst>
              </a:cu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974;p39">
                <a:extLst>
                  <a:ext uri="{FF2B5EF4-FFF2-40B4-BE49-F238E27FC236}">
                    <a16:creationId xmlns:a16="http://schemas.microsoft.com/office/drawing/2014/main" id="{0CE016BE-4A18-93DE-85D5-D5AB020DB034}"/>
                  </a:ext>
                </a:extLst>
              </p:cNvPr>
              <p:cNvSpPr/>
              <p:nvPr/>
            </p:nvSpPr>
            <p:spPr>
              <a:xfrm>
                <a:off x="7719230" y="3227957"/>
                <a:ext cx="80644" cy="51024"/>
              </a:xfrm>
              <a:custGeom>
                <a:avLst/>
                <a:gdLst/>
                <a:ahLst/>
                <a:cxnLst/>
                <a:rect l="l" t="t" r="r" b="b"/>
                <a:pathLst>
                  <a:path w="3180" h="2012" extrusionOk="0">
                    <a:moveTo>
                      <a:pt x="238" y="1"/>
                    </a:moveTo>
                    <a:cubicBezTo>
                      <a:pt x="108" y="1"/>
                      <a:pt x="0" y="165"/>
                      <a:pt x="154" y="235"/>
                    </a:cubicBezTo>
                    <a:cubicBezTo>
                      <a:pt x="1182" y="702"/>
                      <a:pt x="2017" y="1364"/>
                      <a:pt x="2943" y="1993"/>
                    </a:cubicBezTo>
                    <a:cubicBezTo>
                      <a:pt x="2961" y="2005"/>
                      <a:pt x="2986" y="2011"/>
                      <a:pt x="3012" y="2011"/>
                    </a:cubicBezTo>
                    <a:cubicBezTo>
                      <a:pt x="3090" y="2011"/>
                      <a:pt x="3180" y="1958"/>
                      <a:pt x="3116" y="1882"/>
                    </a:cubicBezTo>
                    <a:cubicBezTo>
                      <a:pt x="2389" y="1047"/>
                      <a:pt x="1300" y="462"/>
                      <a:pt x="303" y="15"/>
                    </a:cubicBezTo>
                    <a:cubicBezTo>
                      <a:pt x="281" y="5"/>
                      <a:pt x="259" y="1"/>
                      <a:pt x="238" y="1"/>
                    </a:cubicBezTo>
                    <a:close/>
                  </a:path>
                </a:pathLst>
              </a:cu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975;p39">
                <a:extLst>
                  <a:ext uri="{FF2B5EF4-FFF2-40B4-BE49-F238E27FC236}">
                    <a16:creationId xmlns:a16="http://schemas.microsoft.com/office/drawing/2014/main" id="{7107E39F-F563-B60F-1527-70ABE0C46C61}"/>
                  </a:ext>
                </a:extLst>
              </p:cNvPr>
              <p:cNvSpPr/>
              <p:nvPr/>
            </p:nvSpPr>
            <p:spPr>
              <a:xfrm>
                <a:off x="7467237" y="3095125"/>
                <a:ext cx="42249" cy="83611"/>
              </a:xfrm>
              <a:custGeom>
                <a:avLst/>
                <a:gdLst/>
                <a:ahLst/>
                <a:cxnLst/>
                <a:rect l="l" t="t" r="r" b="b"/>
                <a:pathLst>
                  <a:path w="1666" h="3297" extrusionOk="0">
                    <a:moveTo>
                      <a:pt x="207" y="0"/>
                    </a:moveTo>
                    <a:cubicBezTo>
                      <a:pt x="105" y="0"/>
                      <a:pt x="0" y="86"/>
                      <a:pt x="69" y="191"/>
                    </a:cubicBezTo>
                    <a:cubicBezTo>
                      <a:pt x="384" y="689"/>
                      <a:pt x="661" y="1202"/>
                      <a:pt x="891" y="1744"/>
                    </a:cubicBezTo>
                    <a:cubicBezTo>
                      <a:pt x="1098" y="2230"/>
                      <a:pt x="1219" y="2755"/>
                      <a:pt x="1443" y="3231"/>
                    </a:cubicBezTo>
                    <a:cubicBezTo>
                      <a:pt x="1462" y="3272"/>
                      <a:pt x="1516" y="3296"/>
                      <a:pt x="1565" y="3296"/>
                    </a:cubicBezTo>
                    <a:cubicBezTo>
                      <a:pt x="1618" y="3296"/>
                      <a:pt x="1665" y="3269"/>
                      <a:pt x="1662" y="3204"/>
                    </a:cubicBezTo>
                    <a:cubicBezTo>
                      <a:pt x="1588" y="2112"/>
                      <a:pt x="911" y="962"/>
                      <a:pt x="330" y="63"/>
                    </a:cubicBezTo>
                    <a:cubicBezTo>
                      <a:pt x="302" y="19"/>
                      <a:pt x="255" y="0"/>
                      <a:pt x="207" y="0"/>
                    </a:cubicBezTo>
                    <a:close/>
                  </a:path>
                </a:pathLst>
              </a:cu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976;p39">
                <a:extLst>
                  <a:ext uri="{FF2B5EF4-FFF2-40B4-BE49-F238E27FC236}">
                    <a16:creationId xmlns:a16="http://schemas.microsoft.com/office/drawing/2014/main" id="{A89478EF-7771-0D7E-5820-148EA89BF21D}"/>
                  </a:ext>
                </a:extLst>
              </p:cNvPr>
              <p:cNvSpPr/>
              <p:nvPr/>
            </p:nvSpPr>
            <p:spPr>
              <a:xfrm>
                <a:off x="7453670" y="3130298"/>
                <a:ext cx="38749" cy="79147"/>
              </a:xfrm>
              <a:custGeom>
                <a:avLst/>
                <a:gdLst/>
                <a:ahLst/>
                <a:cxnLst/>
                <a:rect l="l" t="t" r="r" b="b"/>
                <a:pathLst>
                  <a:path w="1528" h="3121" extrusionOk="0">
                    <a:moveTo>
                      <a:pt x="216" y="1"/>
                    </a:moveTo>
                    <a:cubicBezTo>
                      <a:pt x="109" y="1"/>
                      <a:pt x="1" y="87"/>
                      <a:pt x="80" y="187"/>
                    </a:cubicBezTo>
                    <a:cubicBezTo>
                      <a:pt x="760" y="1073"/>
                      <a:pt x="970" y="1983"/>
                      <a:pt x="1213" y="3041"/>
                    </a:cubicBezTo>
                    <a:cubicBezTo>
                      <a:pt x="1226" y="3096"/>
                      <a:pt x="1276" y="3121"/>
                      <a:pt x="1328" y="3121"/>
                    </a:cubicBezTo>
                    <a:cubicBezTo>
                      <a:pt x="1393" y="3121"/>
                      <a:pt x="1463" y="3081"/>
                      <a:pt x="1466" y="3011"/>
                    </a:cubicBezTo>
                    <a:cubicBezTo>
                      <a:pt x="1527" y="1962"/>
                      <a:pt x="973" y="864"/>
                      <a:pt x="344" y="59"/>
                    </a:cubicBezTo>
                    <a:cubicBezTo>
                      <a:pt x="313" y="18"/>
                      <a:pt x="264" y="1"/>
                      <a:pt x="216" y="1"/>
                    </a:cubicBezTo>
                    <a:close/>
                  </a:path>
                </a:pathLst>
              </a:cu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977;p39">
                <a:extLst>
                  <a:ext uri="{FF2B5EF4-FFF2-40B4-BE49-F238E27FC236}">
                    <a16:creationId xmlns:a16="http://schemas.microsoft.com/office/drawing/2014/main" id="{A91BC843-CEE7-0F06-0252-32ECB6BC9471}"/>
                  </a:ext>
                </a:extLst>
              </p:cNvPr>
              <p:cNvSpPr/>
              <p:nvPr/>
            </p:nvSpPr>
            <p:spPr>
              <a:xfrm>
                <a:off x="7483568" y="3931425"/>
                <a:ext cx="197323" cy="81912"/>
              </a:xfrm>
              <a:custGeom>
                <a:avLst/>
                <a:gdLst/>
                <a:ahLst/>
                <a:cxnLst/>
                <a:rect l="l" t="t" r="r" b="b"/>
                <a:pathLst>
                  <a:path w="7781" h="3230" extrusionOk="0">
                    <a:moveTo>
                      <a:pt x="4978" y="0"/>
                    </a:moveTo>
                    <a:cubicBezTo>
                      <a:pt x="3622" y="0"/>
                      <a:pt x="1982" y="51"/>
                      <a:pt x="0" y="112"/>
                    </a:cubicBezTo>
                    <a:cubicBezTo>
                      <a:pt x="226" y="1089"/>
                      <a:pt x="579" y="2097"/>
                      <a:pt x="1119" y="3010"/>
                    </a:cubicBezTo>
                    <a:cubicBezTo>
                      <a:pt x="1711" y="2695"/>
                      <a:pt x="1674" y="2229"/>
                      <a:pt x="1674" y="2228"/>
                    </a:cubicBezTo>
                    <a:lnTo>
                      <a:pt x="1674" y="2228"/>
                    </a:lnTo>
                    <a:cubicBezTo>
                      <a:pt x="1674" y="2229"/>
                      <a:pt x="1897" y="3230"/>
                      <a:pt x="3168" y="3230"/>
                    </a:cubicBezTo>
                    <a:cubicBezTo>
                      <a:pt x="3378" y="3230"/>
                      <a:pt x="3614" y="3202"/>
                      <a:pt x="3885" y="3141"/>
                    </a:cubicBezTo>
                    <a:cubicBezTo>
                      <a:pt x="4839" y="2918"/>
                      <a:pt x="4947" y="1874"/>
                      <a:pt x="4947" y="1874"/>
                    </a:cubicBezTo>
                    <a:cubicBezTo>
                      <a:pt x="4947" y="1874"/>
                      <a:pt x="5373" y="2175"/>
                      <a:pt x="6063" y="2175"/>
                    </a:cubicBezTo>
                    <a:cubicBezTo>
                      <a:pt x="6262" y="2175"/>
                      <a:pt x="6479" y="2147"/>
                      <a:pt x="6715" y="2086"/>
                    </a:cubicBezTo>
                    <a:cubicBezTo>
                      <a:pt x="7780" y="1802"/>
                      <a:pt x="7276" y="78"/>
                      <a:pt x="7276" y="78"/>
                    </a:cubicBezTo>
                    <a:cubicBezTo>
                      <a:pt x="6621" y="20"/>
                      <a:pt x="5860" y="0"/>
                      <a:pt x="49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978;p39">
                <a:extLst>
                  <a:ext uri="{FF2B5EF4-FFF2-40B4-BE49-F238E27FC236}">
                    <a16:creationId xmlns:a16="http://schemas.microsoft.com/office/drawing/2014/main" id="{64A3652A-2EAE-5F41-163B-A0D62B8190FC}"/>
                  </a:ext>
                </a:extLst>
              </p:cNvPr>
              <p:cNvSpPr/>
              <p:nvPr/>
            </p:nvSpPr>
            <p:spPr>
              <a:xfrm>
                <a:off x="7409900" y="3752386"/>
                <a:ext cx="57415" cy="32943"/>
              </a:xfrm>
              <a:custGeom>
                <a:avLst/>
                <a:gdLst/>
                <a:ahLst/>
                <a:cxnLst/>
                <a:rect l="l" t="t" r="r" b="b"/>
                <a:pathLst>
                  <a:path w="2264" h="1299" extrusionOk="0">
                    <a:moveTo>
                      <a:pt x="143" y="0"/>
                    </a:moveTo>
                    <a:lnTo>
                      <a:pt x="1" y="1005"/>
                    </a:lnTo>
                    <a:lnTo>
                      <a:pt x="2121" y="1299"/>
                    </a:lnTo>
                    <a:lnTo>
                      <a:pt x="2263" y="295"/>
                    </a:lnTo>
                    <a:lnTo>
                      <a:pt x="143" y="0"/>
                    </a:ln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979;p39">
                <a:extLst>
                  <a:ext uri="{FF2B5EF4-FFF2-40B4-BE49-F238E27FC236}">
                    <a16:creationId xmlns:a16="http://schemas.microsoft.com/office/drawing/2014/main" id="{792D078C-F3D3-5561-2B15-F1DF703A5E77}"/>
                  </a:ext>
                </a:extLst>
              </p:cNvPr>
              <p:cNvSpPr/>
              <p:nvPr/>
            </p:nvSpPr>
            <p:spPr>
              <a:xfrm>
                <a:off x="7348531" y="3824079"/>
                <a:ext cx="83966" cy="104101"/>
              </a:xfrm>
              <a:custGeom>
                <a:avLst/>
                <a:gdLst/>
                <a:ahLst/>
                <a:cxnLst/>
                <a:rect l="l" t="t" r="r" b="b"/>
                <a:pathLst>
                  <a:path w="3311" h="4105" extrusionOk="0">
                    <a:moveTo>
                      <a:pt x="3310" y="0"/>
                    </a:moveTo>
                    <a:lnTo>
                      <a:pt x="2931" y="995"/>
                    </a:lnTo>
                    <a:cubicBezTo>
                      <a:pt x="2931" y="995"/>
                      <a:pt x="1903" y="477"/>
                      <a:pt x="1154" y="477"/>
                    </a:cubicBezTo>
                    <a:cubicBezTo>
                      <a:pt x="956" y="477"/>
                      <a:pt x="777" y="514"/>
                      <a:pt x="642" y="606"/>
                    </a:cubicBezTo>
                    <a:cubicBezTo>
                      <a:pt x="0" y="1042"/>
                      <a:pt x="2258" y="4105"/>
                      <a:pt x="2258" y="4105"/>
                    </a:cubicBezTo>
                    <a:lnTo>
                      <a:pt x="3310" y="0"/>
                    </a:ln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980;p39">
                <a:extLst>
                  <a:ext uri="{FF2B5EF4-FFF2-40B4-BE49-F238E27FC236}">
                    <a16:creationId xmlns:a16="http://schemas.microsoft.com/office/drawing/2014/main" id="{A4E444E6-5F99-5A79-168F-356A53896863}"/>
                  </a:ext>
                </a:extLst>
              </p:cNvPr>
              <p:cNvSpPr/>
              <p:nvPr/>
            </p:nvSpPr>
            <p:spPr>
              <a:xfrm>
                <a:off x="7320813" y="4188010"/>
                <a:ext cx="879268" cy="330917"/>
              </a:xfrm>
              <a:custGeom>
                <a:avLst/>
                <a:gdLst/>
                <a:ahLst/>
                <a:cxnLst/>
                <a:rect l="l" t="t" r="r" b="b"/>
                <a:pathLst>
                  <a:path w="34672" h="13049" extrusionOk="0">
                    <a:moveTo>
                      <a:pt x="29732" y="1"/>
                    </a:moveTo>
                    <a:cubicBezTo>
                      <a:pt x="29710" y="1"/>
                      <a:pt x="29687" y="3"/>
                      <a:pt x="29663" y="9"/>
                    </a:cubicBezTo>
                    <a:cubicBezTo>
                      <a:pt x="28974" y="181"/>
                      <a:pt x="29451" y="2251"/>
                      <a:pt x="27145" y="2785"/>
                    </a:cubicBezTo>
                    <a:cubicBezTo>
                      <a:pt x="25146" y="3252"/>
                      <a:pt x="20477" y="3759"/>
                      <a:pt x="16770" y="3759"/>
                    </a:cubicBezTo>
                    <a:cubicBezTo>
                      <a:pt x="16206" y="3759"/>
                      <a:pt x="15665" y="3747"/>
                      <a:pt x="15158" y="3722"/>
                    </a:cubicBezTo>
                    <a:cubicBezTo>
                      <a:pt x="11608" y="3541"/>
                      <a:pt x="7251" y="1394"/>
                      <a:pt x="4271" y="1394"/>
                    </a:cubicBezTo>
                    <a:cubicBezTo>
                      <a:pt x="3170" y="1394"/>
                      <a:pt x="2256" y="1687"/>
                      <a:pt x="1641" y="2480"/>
                    </a:cubicBezTo>
                    <a:cubicBezTo>
                      <a:pt x="0" y="4594"/>
                      <a:pt x="2267" y="13049"/>
                      <a:pt x="12348" y="13049"/>
                    </a:cubicBezTo>
                    <a:cubicBezTo>
                      <a:pt x="13280" y="13049"/>
                      <a:pt x="14279" y="12976"/>
                      <a:pt x="15347" y="12820"/>
                    </a:cubicBezTo>
                    <a:cubicBezTo>
                      <a:pt x="27980" y="10977"/>
                      <a:pt x="34181" y="4009"/>
                      <a:pt x="34485" y="3397"/>
                    </a:cubicBezTo>
                    <a:cubicBezTo>
                      <a:pt x="34597" y="3175"/>
                      <a:pt x="34466" y="3104"/>
                      <a:pt x="34255" y="3104"/>
                    </a:cubicBezTo>
                    <a:cubicBezTo>
                      <a:pt x="33883" y="3104"/>
                      <a:pt x="33261" y="3323"/>
                      <a:pt x="33261" y="3323"/>
                    </a:cubicBezTo>
                    <a:cubicBezTo>
                      <a:pt x="33261" y="3323"/>
                      <a:pt x="34671" y="1791"/>
                      <a:pt x="34080" y="1639"/>
                    </a:cubicBezTo>
                    <a:cubicBezTo>
                      <a:pt x="34034" y="1627"/>
                      <a:pt x="33984" y="1621"/>
                      <a:pt x="33931" y="1621"/>
                    </a:cubicBezTo>
                    <a:cubicBezTo>
                      <a:pt x="33308" y="1621"/>
                      <a:pt x="32267" y="2403"/>
                      <a:pt x="32267" y="2403"/>
                    </a:cubicBezTo>
                    <a:cubicBezTo>
                      <a:pt x="32267" y="2403"/>
                      <a:pt x="32956" y="665"/>
                      <a:pt x="32419" y="654"/>
                    </a:cubicBezTo>
                    <a:cubicBezTo>
                      <a:pt x="32417" y="654"/>
                      <a:pt x="32416" y="654"/>
                      <a:pt x="32414" y="654"/>
                    </a:cubicBezTo>
                    <a:cubicBezTo>
                      <a:pt x="32104" y="654"/>
                      <a:pt x="31480" y="1181"/>
                      <a:pt x="30999" y="1636"/>
                    </a:cubicBezTo>
                    <a:cubicBezTo>
                      <a:pt x="30917" y="1713"/>
                      <a:pt x="30817" y="1748"/>
                      <a:pt x="30719" y="1748"/>
                    </a:cubicBezTo>
                    <a:cubicBezTo>
                      <a:pt x="30522" y="1748"/>
                      <a:pt x="30331" y="1606"/>
                      <a:pt x="30306" y="1378"/>
                    </a:cubicBezTo>
                    <a:cubicBezTo>
                      <a:pt x="30239" y="742"/>
                      <a:pt x="30085" y="1"/>
                      <a:pt x="29732" y="1"/>
                    </a:cubicBezTo>
                    <a:close/>
                  </a:path>
                </a:pathLst>
              </a:custGeom>
              <a:solidFill>
                <a:srgbClr val="FCB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981;p39">
                <a:extLst>
                  <a:ext uri="{FF2B5EF4-FFF2-40B4-BE49-F238E27FC236}">
                    <a16:creationId xmlns:a16="http://schemas.microsoft.com/office/drawing/2014/main" id="{DB2B5FD1-1006-F4AD-53F9-BCBD790AC03D}"/>
                  </a:ext>
                </a:extLst>
              </p:cNvPr>
              <p:cNvSpPr/>
              <p:nvPr/>
            </p:nvSpPr>
            <p:spPr>
              <a:xfrm>
                <a:off x="7671834" y="4434427"/>
                <a:ext cx="201026" cy="82824"/>
              </a:xfrm>
              <a:custGeom>
                <a:avLst/>
                <a:gdLst/>
                <a:ahLst/>
                <a:cxnLst/>
                <a:rect l="l" t="t" r="r" b="b"/>
                <a:pathLst>
                  <a:path w="7927" h="3266" extrusionOk="0">
                    <a:moveTo>
                      <a:pt x="4223" y="0"/>
                    </a:moveTo>
                    <a:cubicBezTo>
                      <a:pt x="3948" y="0"/>
                      <a:pt x="3662" y="24"/>
                      <a:pt x="3365" y="74"/>
                    </a:cubicBezTo>
                    <a:cubicBezTo>
                      <a:pt x="937" y="486"/>
                      <a:pt x="214" y="2146"/>
                      <a:pt x="1" y="3265"/>
                    </a:cubicBezTo>
                    <a:cubicBezTo>
                      <a:pt x="488" y="3228"/>
                      <a:pt x="989" y="3181"/>
                      <a:pt x="1505" y="3103"/>
                    </a:cubicBezTo>
                    <a:cubicBezTo>
                      <a:pt x="3873" y="2758"/>
                      <a:pt x="6009" y="2234"/>
                      <a:pt x="7927" y="1605"/>
                    </a:cubicBezTo>
                    <a:cubicBezTo>
                      <a:pt x="7096" y="813"/>
                      <a:pt x="5852" y="0"/>
                      <a:pt x="4223" y="0"/>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982;p39">
                <a:extLst>
                  <a:ext uri="{FF2B5EF4-FFF2-40B4-BE49-F238E27FC236}">
                    <a16:creationId xmlns:a16="http://schemas.microsoft.com/office/drawing/2014/main" id="{F9326DB5-DD0A-2DF7-EFD9-A44833F81696}"/>
                  </a:ext>
                </a:extLst>
              </p:cNvPr>
              <p:cNvSpPr/>
              <p:nvPr/>
            </p:nvSpPr>
            <p:spPr>
              <a:xfrm>
                <a:off x="7325457" y="4214721"/>
                <a:ext cx="277168" cy="253529"/>
              </a:xfrm>
              <a:custGeom>
                <a:avLst/>
                <a:gdLst/>
                <a:ahLst/>
                <a:cxnLst/>
                <a:rect l="l" t="t" r="r" b="b"/>
                <a:pathLst>
                  <a:path w="10185" h="9318" extrusionOk="0">
                    <a:moveTo>
                      <a:pt x="3716" y="1"/>
                    </a:moveTo>
                    <a:cubicBezTo>
                      <a:pt x="2615" y="1"/>
                      <a:pt x="1702" y="294"/>
                      <a:pt x="1086" y="1087"/>
                    </a:cubicBezTo>
                    <a:cubicBezTo>
                      <a:pt x="0" y="2484"/>
                      <a:pt x="629" y="6653"/>
                      <a:pt x="4092" y="9317"/>
                    </a:cubicBezTo>
                    <a:lnTo>
                      <a:pt x="10184" y="1457"/>
                    </a:lnTo>
                    <a:cubicBezTo>
                      <a:pt x="7846" y="794"/>
                      <a:pt x="5527" y="1"/>
                      <a:pt x="3716"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983;p39">
                <a:extLst>
                  <a:ext uri="{FF2B5EF4-FFF2-40B4-BE49-F238E27FC236}">
                    <a16:creationId xmlns:a16="http://schemas.microsoft.com/office/drawing/2014/main" id="{ADC04B00-B815-CA7A-DAA8-C795E0E0B173}"/>
                  </a:ext>
                </a:extLst>
              </p:cNvPr>
              <p:cNvSpPr/>
              <p:nvPr/>
            </p:nvSpPr>
            <p:spPr>
              <a:xfrm>
                <a:off x="7976955" y="3929827"/>
                <a:ext cx="177745" cy="107956"/>
              </a:xfrm>
              <a:custGeom>
                <a:avLst/>
                <a:gdLst/>
                <a:ahLst/>
                <a:cxnLst/>
                <a:rect l="l" t="t" r="r" b="b"/>
                <a:pathLst>
                  <a:path w="7009" h="4257" extrusionOk="0">
                    <a:moveTo>
                      <a:pt x="3617" y="0"/>
                    </a:moveTo>
                    <a:cubicBezTo>
                      <a:pt x="2052" y="0"/>
                      <a:pt x="623" y="1061"/>
                      <a:pt x="91" y="2589"/>
                    </a:cubicBezTo>
                    <a:cubicBezTo>
                      <a:pt x="63" y="2664"/>
                      <a:pt x="101" y="2714"/>
                      <a:pt x="158" y="2738"/>
                    </a:cubicBezTo>
                    <a:cubicBezTo>
                      <a:pt x="81" y="2818"/>
                      <a:pt x="177" y="2935"/>
                      <a:pt x="290" y="2935"/>
                    </a:cubicBezTo>
                    <a:cubicBezTo>
                      <a:pt x="310" y="2935"/>
                      <a:pt x="331" y="2932"/>
                      <a:pt x="351" y="2924"/>
                    </a:cubicBezTo>
                    <a:cubicBezTo>
                      <a:pt x="573" y="2835"/>
                      <a:pt x="838" y="2736"/>
                      <a:pt x="1093" y="2736"/>
                    </a:cubicBezTo>
                    <a:cubicBezTo>
                      <a:pt x="1176" y="2736"/>
                      <a:pt x="1259" y="2747"/>
                      <a:pt x="1338" y="2772"/>
                    </a:cubicBezTo>
                    <a:cubicBezTo>
                      <a:pt x="1581" y="2846"/>
                      <a:pt x="1818" y="3083"/>
                      <a:pt x="1761" y="3357"/>
                    </a:cubicBezTo>
                    <a:cubicBezTo>
                      <a:pt x="1706" y="3630"/>
                      <a:pt x="1355" y="3786"/>
                      <a:pt x="1108" y="3847"/>
                    </a:cubicBezTo>
                    <a:cubicBezTo>
                      <a:pt x="1030" y="3865"/>
                      <a:pt x="956" y="3873"/>
                      <a:pt x="885" y="3873"/>
                    </a:cubicBezTo>
                    <a:cubicBezTo>
                      <a:pt x="682" y="3873"/>
                      <a:pt x="498" y="3813"/>
                      <a:pt x="280" y="3772"/>
                    </a:cubicBezTo>
                    <a:cubicBezTo>
                      <a:pt x="273" y="3771"/>
                      <a:pt x="265" y="3771"/>
                      <a:pt x="257" y="3771"/>
                    </a:cubicBezTo>
                    <a:cubicBezTo>
                      <a:pt x="156" y="3771"/>
                      <a:pt x="0" y="3869"/>
                      <a:pt x="97" y="3975"/>
                    </a:cubicBezTo>
                    <a:cubicBezTo>
                      <a:pt x="271" y="4168"/>
                      <a:pt x="553" y="4256"/>
                      <a:pt x="855" y="4256"/>
                    </a:cubicBezTo>
                    <a:cubicBezTo>
                      <a:pt x="1446" y="4256"/>
                      <a:pt x="2111" y="3920"/>
                      <a:pt x="2180" y="3380"/>
                    </a:cubicBezTo>
                    <a:cubicBezTo>
                      <a:pt x="2231" y="2984"/>
                      <a:pt x="1923" y="2630"/>
                      <a:pt x="1575" y="2491"/>
                    </a:cubicBezTo>
                    <a:cubicBezTo>
                      <a:pt x="1446" y="2440"/>
                      <a:pt x="1315" y="2419"/>
                      <a:pt x="1183" y="2419"/>
                    </a:cubicBezTo>
                    <a:cubicBezTo>
                      <a:pt x="929" y="2419"/>
                      <a:pt x="674" y="2499"/>
                      <a:pt x="436" y="2599"/>
                    </a:cubicBezTo>
                    <a:cubicBezTo>
                      <a:pt x="1014" y="1322"/>
                      <a:pt x="2201" y="431"/>
                      <a:pt x="3630" y="431"/>
                    </a:cubicBezTo>
                    <a:cubicBezTo>
                      <a:pt x="3662" y="431"/>
                      <a:pt x="3694" y="431"/>
                      <a:pt x="3725" y="432"/>
                    </a:cubicBezTo>
                    <a:cubicBezTo>
                      <a:pt x="4050" y="442"/>
                      <a:pt x="4648" y="506"/>
                      <a:pt x="4916" y="712"/>
                    </a:cubicBezTo>
                    <a:cubicBezTo>
                      <a:pt x="5470" y="1146"/>
                      <a:pt x="5517" y="1633"/>
                      <a:pt x="5183" y="2204"/>
                    </a:cubicBezTo>
                    <a:cubicBezTo>
                      <a:pt x="4865" y="2755"/>
                      <a:pt x="4287" y="3171"/>
                      <a:pt x="3844" y="3624"/>
                    </a:cubicBezTo>
                    <a:cubicBezTo>
                      <a:pt x="3728" y="3745"/>
                      <a:pt x="3844" y="3903"/>
                      <a:pt x="3981" y="3903"/>
                    </a:cubicBezTo>
                    <a:cubicBezTo>
                      <a:pt x="4012" y="3903"/>
                      <a:pt x="4043" y="3895"/>
                      <a:pt x="4074" y="3877"/>
                    </a:cubicBezTo>
                    <a:cubicBezTo>
                      <a:pt x="5375" y="3076"/>
                      <a:pt x="7009" y="1004"/>
                      <a:pt x="4814" y="212"/>
                    </a:cubicBezTo>
                    <a:cubicBezTo>
                      <a:pt x="4415" y="68"/>
                      <a:pt x="4011" y="0"/>
                      <a:pt x="3617" y="0"/>
                    </a:cubicBezTo>
                    <a:close/>
                  </a:path>
                </a:pathLst>
              </a:custGeom>
              <a:solidFill>
                <a:srgbClr val="302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984;p39">
                <a:extLst>
                  <a:ext uri="{FF2B5EF4-FFF2-40B4-BE49-F238E27FC236}">
                    <a16:creationId xmlns:a16="http://schemas.microsoft.com/office/drawing/2014/main" id="{68227021-F05D-EA3E-D56B-AD23CAE2479D}"/>
                  </a:ext>
                </a:extLst>
              </p:cNvPr>
              <p:cNvSpPr/>
              <p:nvPr/>
            </p:nvSpPr>
            <p:spPr>
              <a:xfrm>
                <a:off x="7497642" y="4114367"/>
                <a:ext cx="59392" cy="31801"/>
              </a:xfrm>
              <a:custGeom>
                <a:avLst/>
                <a:gdLst/>
                <a:ahLst/>
                <a:cxnLst/>
                <a:rect l="l" t="t" r="r" b="b"/>
                <a:pathLst>
                  <a:path w="2342" h="1254" extrusionOk="0">
                    <a:moveTo>
                      <a:pt x="177" y="1"/>
                    </a:moveTo>
                    <a:cubicBezTo>
                      <a:pt x="152" y="1"/>
                      <a:pt x="126" y="1"/>
                      <a:pt x="101" y="2"/>
                    </a:cubicBezTo>
                    <a:cubicBezTo>
                      <a:pt x="0" y="5"/>
                      <a:pt x="0" y="134"/>
                      <a:pt x="101" y="137"/>
                    </a:cubicBezTo>
                    <a:cubicBezTo>
                      <a:pt x="980" y="164"/>
                      <a:pt x="1575" y="621"/>
                      <a:pt x="2157" y="1225"/>
                    </a:cubicBezTo>
                    <a:cubicBezTo>
                      <a:pt x="2175" y="1245"/>
                      <a:pt x="2198" y="1253"/>
                      <a:pt x="2221" y="1253"/>
                    </a:cubicBezTo>
                    <a:cubicBezTo>
                      <a:pt x="2282" y="1253"/>
                      <a:pt x="2341" y="1194"/>
                      <a:pt x="2309" y="1128"/>
                    </a:cubicBezTo>
                    <a:cubicBezTo>
                      <a:pt x="1932" y="367"/>
                      <a:pt x="986" y="1"/>
                      <a:pt x="177" y="1"/>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985;p39">
                <a:extLst>
                  <a:ext uri="{FF2B5EF4-FFF2-40B4-BE49-F238E27FC236}">
                    <a16:creationId xmlns:a16="http://schemas.microsoft.com/office/drawing/2014/main" id="{8ABB0142-47A9-2F61-42F8-24BC1F72688E}"/>
                  </a:ext>
                </a:extLst>
              </p:cNvPr>
              <p:cNvSpPr/>
              <p:nvPr/>
            </p:nvSpPr>
            <p:spPr>
              <a:xfrm>
                <a:off x="7388497" y="4338746"/>
                <a:ext cx="42629" cy="68217"/>
              </a:xfrm>
              <a:custGeom>
                <a:avLst/>
                <a:gdLst/>
                <a:ahLst/>
                <a:cxnLst/>
                <a:rect l="l" t="t" r="r" b="b"/>
                <a:pathLst>
                  <a:path w="1681" h="2690" extrusionOk="0">
                    <a:moveTo>
                      <a:pt x="133" y="1"/>
                    </a:moveTo>
                    <a:cubicBezTo>
                      <a:pt x="70" y="1"/>
                      <a:pt x="1" y="46"/>
                      <a:pt x="13" y="121"/>
                    </a:cubicBezTo>
                    <a:cubicBezTo>
                      <a:pt x="169" y="1051"/>
                      <a:pt x="625" y="2115"/>
                      <a:pt x="1427" y="2670"/>
                    </a:cubicBezTo>
                    <a:cubicBezTo>
                      <a:pt x="1446" y="2683"/>
                      <a:pt x="1472" y="2689"/>
                      <a:pt x="1500" y="2689"/>
                    </a:cubicBezTo>
                    <a:cubicBezTo>
                      <a:pt x="1584" y="2689"/>
                      <a:pt x="1680" y="2632"/>
                      <a:pt x="1609" y="2549"/>
                    </a:cubicBezTo>
                    <a:cubicBezTo>
                      <a:pt x="966" y="1767"/>
                      <a:pt x="429" y="1094"/>
                      <a:pt x="226" y="70"/>
                    </a:cubicBezTo>
                    <a:cubicBezTo>
                      <a:pt x="217" y="22"/>
                      <a:pt x="176" y="1"/>
                      <a:pt x="133"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B833A"/>
                  </a:solidFill>
                </a:endParaRPr>
              </a:p>
            </p:txBody>
          </p:sp>
          <p:sp>
            <p:nvSpPr>
              <p:cNvPr id="89" name="Google Shape;1986;p39">
                <a:extLst>
                  <a:ext uri="{FF2B5EF4-FFF2-40B4-BE49-F238E27FC236}">
                    <a16:creationId xmlns:a16="http://schemas.microsoft.com/office/drawing/2014/main" id="{60907E8C-3108-CB45-7FB3-C455851FDE1C}"/>
                  </a:ext>
                </a:extLst>
              </p:cNvPr>
              <p:cNvSpPr/>
              <p:nvPr/>
            </p:nvSpPr>
            <p:spPr>
              <a:xfrm>
                <a:off x="7345336" y="4458442"/>
                <a:ext cx="216698" cy="108793"/>
              </a:xfrm>
              <a:custGeom>
                <a:avLst/>
                <a:gdLst/>
                <a:ahLst/>
                <a:cxnLst/>
                <a:rect l="l" t="t" r="r" b="b"/>
                <a:pathLst>
                  <a:path w="8545" h="4290" extrusionOk="0">
                    <a:moveTo>
                      <a:pt x="200" y="1"/>
                    </a:moveTo>
                    <a:cubicBezTo>
                      <a:pt x="99" y="1"/>
                      <a:pt x="0" y="111"/>
                      <a:pt x="92" y="205"/>
                    </a:cubicBezTo>
                    <a:cubicBezTo>
                      <a:pt x="2233" y="2396"/>
                      <a:pt x="5235" y="4100"/>
                      <a:pt x="8342" y="4289"/>
                    </a:cubicBezTo>
                    <a:cubicBezTo>
                      <a:pt x="8346" y="4290"/>
                      <a:pt x="8349" y="4290"/>
                      <a:pt x="8353" y="4290"/>
                    </a:cubicBezTo>
                    <a:cubicBezTo>
                      <a:pt x="8503" y="4290"/>
                      <a:pt x="8545" y="4073"/>
                      <a:pt x="8383" y="4043"/>
                    </a:cubicBezTo>
                    <a:cubicBezTo>
                      <a:pt x="5262" y="3420"/>
                      <a:pt x="2574" y="2329"/>
                      <a:pt x="292" y="40"/>
                    </a:cubicBezTo>
                    <a:cubicBezTo>
                      <a:pt x="265" y="12"/>
                      <a:pt x="233" y="1"/>
                      <a:pt x="200"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rgbClr val="DB833A"/>
                  </a:solidFill>
                </a:endParaRPr>
              </a:p>
            </p:txBody>
          </p:sp>
          <p:sp>
            <p:nvSpPr>
              <p:cNvPr id="90" name="Google Shape;1987;p39">
                <a:extLst>
                  <a:ext uri="{FF2B5EF4-FFF2-40B4-BE49-F238E27FC236}">
                    <a16:creationId xmlns:a16="http://schemas.microsoft.com/office/drawing/2014/main" id="{38C26E7C-4690-8255-7C80-A8F6199ED64C}"/>
                  </a:ext>
                </a:extLst>
              </p:cNvPr>
              <p:cNvSpPr/>
              <p:nvPr/>
            </p:nvSpPr>
            <p:spPr>
              <a:xfrm>
                <a:off x="7183715" y="3712930"/>
                <a:ext cx="178615" cy="92329"/>
              </a:xfrm>
              <a:custGeom>
                <a:avLst/>
                <a:gdLst/>
                <a:ahLst/>
                <a:cxnLst/>
                <a:rect l="l" t="t" r="r" b="b"/>
                <a:pathLst>
                  <a:path w="2985" h="1543" extrusionOk="0">
                    <a:moveTo>
                      <a:pt x="1773" y="0"/>
                    </a:moveTo>
                    <a:cubicBezTo>
                      <a:pt x="1158" y="0"/>
                      <a:pt x="266" y="292"/>
                      <a:pt x="29" y="809"/>
                    </a:cubicBezTo>
                    <a:cubicBezTo>
                      <a:pt x="1" y="870"/>
                      <a:pt x="55" y="926"/>
                      <a:pt x="105" y="926"/>
                    </a:cubicBezTo>
                    <a:cubicBezTo>
                      <a:pt x="127" y="926"/>
                      <a:pt x="149" y="915"/>
                      <a:pt x="162" y="887"/>
                    </a:cubicBezTo>
                    <a:cubicBezTo>
                      <a:pt x="377" y="423"/>
                      <a:pt x="1277" y="153"/>
                      <a:pt x="1767" y="153"/>
                    </a:cubicBezTo>
                    <a:cubicBezTo>
                      <a:pt x="1782" y="153"/>
                      <a:pt x="1797" y="153"/>
                      <a:pt x="1811" y="154"/>
                    </a:cubicBezTo>
                    <a:cubicBezTo>
                      <a:pt x="2183" y="170"/>
                      <a:pt x="2589" y="313"/>
                      <a:pt x="2736" y="707"/>
                    </a:cubicBezTo>
                    <a:cubicBezTo>
                      <a:pt x="2821" y="942"/>
                      <a:pt x="2787" y="1225"/>
                      <a:pt x="2763" y="1468"/>
                    </a:cubicBezTo>
                    <a:cubicBezTo>
                      <a:pt x="2758" y="1517"/>
                      <a:pt x="2795" y="1542"/>
                      <a:pt x="2834" y="1542"/>
                    </a:cubicBezTo>
                    <a:cubicBezTo>
                      <a:pt x="2873" y="1542"/>
                      <a:pt x="2915" y="1517"/>
                      <a:pt x="2920" y="1468"/>
                    </a:cubicBezTo>
                    <a:cubicBezTo>
                      <a:pt x="2985" y="740"/>
                      <a:pt x="2811" y="143"/>
                      <a:pt x="2008" y="17"/>
                    </a:cubicBezTo>
                    <a:cubicBezTo>
                      <a:pt x="1937" y="6"/>
                      <a:pt x="1858" y="0"/>
                      <a:pt x="1773" y="0"/>
                    </a:cubicBezTo>
                    <a:close/>
                  </a:path>
                </a:pathLst>
              </a:custGeom>
              <a:solidFill>
                <a:srgbClr val="5B4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988;p39">
                <a:extLst>
                  <a:ext uri="{FF2B5EF4-FFF2-40B4-BE49-F238E27FC236}">
                    <a16:creationId xmlns:a16="http://schemas.microsoft.com/office/drawing/2014/main" id="{9387857A-E3DA-2A88-C246-FE752A9CE764}"/>
                  </a:ext>
                </a:extLst>
              </p:cNvPr>
              <p:cNvSpPr/>
              <p:nvPr/>
            </p:nvSpPr>
            <p:spPr>
              <a:xfrm>
                <a:off x="7551395" y="3781381"/>
                <a:ext cx="186334" cy="111776"/>
              </a:xfrm>
              <a:custGeom>
                <a:avLst/>
                <a:gdLst/>
                <a:ahLst/>
                <a:cxnLst/>
                <a:rect l="l" t="t" r="r" b="b"/>
                <a:pathLst>
                  <a:path w="3114" h="1868" extrusionOk="0">
                    <a:moveTo>
                      <a:pt x="1701" y="1"/>
                    </a:moveTo>
                    <a:cubicBezTo>
                      <a:pt x="1044" y="1"/>
                      <a:pt x="259" y="415"/>
                      <a:pt x="21" y="1008"/>
                    </a:cubicBezTo>
                    <a:cubicBezTo>
                      <a:pt x="0" y="1064"/>
                      <a:pt x="47" y="1101"/>
                      <a:pt x="95" y="1101"/>
                    </a:cubicBezTo>
                    <a:cubicBezTo>
                      <a:pt x="126" y="1101"/>
                      <a:pt x="158" y="1085"/>
                      <a:pt x="171" y="1049"/>
                    </a:cubicBezTo>
                    <a:cubicBezTo>
                      <a:pt x="380" y="528"/>
                      <a:pt x="1160" y="155"/>
                      <a:pt x="1708" y="155"/>
                    </a:cubicBezTo>
                    <a:cubicBezTo>
                      <a:pt x="1716" y="155"/>
                      <a:pt x="1723" y="155"/>
                      <a:pt x="1731" y="155"/>
                    </a:cubicBezTo>
                    <a:cubicBezTo>
                      <a:pt x="2598" y="175"/>
                      <a:pt x="2956" y="1025"/>
                      <a:pt x="2738" y="1773"/>
                    </a:cubicBezTo>
                    <a:cubicBezTo>
                      <a:pt x="2720" y="1830"/>
                      <a:pt x="2767" y="1868"/>
                      <a:pt x="2814" y="1868"/>
                    </a:cubicBezTo>
                    <a:cubicBezTo>
                      <a:pt x="2845" y="1868"/>
                      <a:pt x="2876" y="1852"/>
                      <a:pt x="2888" y="1814"/>
                    </a:cubicBezTo>
                    <a:cubicBezTo>
                      <a:pt x="3114" y="1042"/>
                      <a:pt x="2796" y="158"/>
                      <a:pt x="1926" y="18"/>
                    </a:cubicBezTo>
                    <a:cubicBezTo>
                      <a:pt x="1853" y="6"/>
                      <a:pt x="1778" y="1"/>
                      <a:pt x="1701" y="1"/>
                    </a:cubicBezTo>
                    <a:close/>
                  </a:path>
                </a:pathLst>
              </a:custGeom>
              <a:solidFill>
                <a:srgbClr val="5B4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989;p39">
                <a:extLst>
                  <a:ext uri="{FF2B5EF4-FFF2-40B4-BE49-F238E27FC236}">
                    <a16:creationId xmlns:a16="http://schemas.microsoft.com/office/drawing/2014/main" id="{109FDA49-4E7B-17DC-5FEB-A9972AE01CE8}"/>
                  </a:ext>
                </a:extLst>
              </p:cNvPr>
              <p:cNvSpPr/>
              <p:nvPr/>
            </p:nvSpPr>
            <p:spPr>
              <a:xfrm rot="-1799961">
                <a:off x="7356151" y="3825112"/>
                <a:ext cx="114048" cy="54750"/>
              </a:xfrm>
              <a:custGeom>
                <a:avLst/>
                <a:gdLst/>
                <a:ahLst/>
                <a:cxnLst/>
                <a:rect l="l" t="t" r="r" b="b"/>
                <a:pathLst>
                  <a:path w="1906" h="915" extrusionOk="0">
                    <a:moveTo>
                      <a:pt x="1669" y="0"/>
                    </a:moveTo>
                    <a:cubicBezTo>
                      <a:pt x="1616" y="0"/>
                      <a:pt x="1562" y="56"/>
                      <a:pt x="1598" y="116"/>
                    </a:cubicBezTo>
                    <a:cubicBezTo>
                      <a:pt x="1687" y="269"/>
                      <a:pt x="1584" y="406"/>
                      <a:pt x="1441" y="470"/>
                    </a:cubicBezTo>
                    <a:cubicBezTo>
                      <a:pt x="1407" y="485"/>
                      <a:pt x="1372" y="492"/>
                      <a:pt x="1336" y="492"/>
                    </a:cubicBezTo>
                    <a:cubicBezTo>
                      <a:pt x="1226" y="492"/>
                      <a:pt x="1113" y="429"/>
                      <a:pt x="1038" y="355"/>
                    </a:cubicBezTo>
                    <a:cubicBezTo>
                      <a:pt x="959" y="276"/>
                      <a:pt x="915" y="177"/>
                      <a:pt x="820" y="109"/>
                    </a:cubicBezTo>
                    <a:cubicBezTo>
                      <a:pt x="744" y="58"/>
                      <a:pt x="658" y="33"/>
                      <a:pt x="570" y="33"/>
                    </a:cubicBezTo>
                    <a:cubicBezTo>
                      <a:pt x="522" y="33"/>
                      <a:pt x="474" y="40"/>
                      <a:pt x="427" y="54"/>
                    </a:cubicBezTo>
                    <a:cubicBezTo>
                      <a:pt x="75" y="163"/>
                      <a:pt x="1" y="546"/>
                      <a:pt x="96" y="859"/>
                    </a:cubicBezTo>
                    <a:cubicBezTo>
                      <a:pt x="107" y="898"/>
                      <a:pt x="137" y="914"/>
                      <a:pt x="168" y="914"/>
                    </a:cubicBezTo>
                    <a:cubicBezTo>
                      <a:pt x="215" y="914"/>
                      <a:pt x="263" y="876"/>
                      <a:pt x="246" y="818"/>
                    </a:cubicBezTo>
                    <a:cubicBezTo>
                      <a:pt x="178" y="593"/>
                      <a:pt x="209" y="293"/>
                      <a:pt x="472" y="215"/>
                    </a:cubicBezTo>
                    <a:cubicBezTo>
                      <a:pt x="504" y="205"/>
                      <a:pt x="534" y="201"/>
                      <a:pt x="562" y="201"/>
                    </a:cubicBezTo>
                    <a:cubicBezTo>
                      <a:pt x="708" y="201"/>
                      <a:pt x="808" y="316"/>
                      <a:pt x="905" y="433"/>
                    </a:cubicBezTo>
                    <a:cubicBezTo>
                      <a:pt x="1016" y="567"/>
                      <a:pt x="1142" y="642"/>
                      <a:pt x="1309" y="642"/>
                    </a:cubicBezTo>
                    <a:cubicBezTo>
                      <a:pt x="1333" y="642"/>
                      <a:pt x="1357" y="640"/>
                      <a:pt x="1383" y="637"/>
                    </a:cubicBezTo>
                    <a:cubicBezTo>
                      <a:pt x="1693" y="601"/>
                      <a:pt x="1905" y="334"/>
                      <a:pt x="1731" y="37"/>
                    </a:cubicBezTo>
                    <a:cubicBezTo>
                      <a:pt x="1715" y="11"/>
                      <a:pt x="1692" y="0"/>
                      <a:pt x="1669" y="0"/>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990;p39">
                <a:extLst>
                  <a:ext uri="{FF2B5EF4-FFF2-40B4-BE49-F238E27FC236}">
                    <a16:creationId xmlns:a16="http://schemas.microsoft.com/office/drawing/2014/main" id="{74537E7A-593B-0062-A78B-5CE5DE1CA28F}"/>
                  </a:ext>
                </a:extLst>
              </p:cNvPr>
              <p:cNvSpPr/>
              <p:nvPr/>
            </p:nvSpPr>
            <p:spPr>
              <a:xfrm rot="568351" flipH="1">
                <a:off x="7217559" y="3598783"/>
                <a:ext cx="110928" cy="59317"/>
              </a:xfrm>
              <a:custGeom>
                <a:avLst/>
                <a:gdLst/>
                <a:ahLst/>
                <a:cxnLst/>
                <a:rect l="l" t="t" r="r" b="b"/>
                <a:pathLst>
                  <a:path w="2287" h="1223" extrusionOk="0">
                    <a:moveTo>
                      <a:pt x="776" y="0"/>
                    </a:moveTo>
                    <a:cubicBezTo>
                      <a:pt x="526" y="0"/>
                      <a:pt x="310" y="70"/>
                      <a:pt x="200" y="236"/>
                    </a:cubicBezTo>
                    <a:cubicBezTo>
                      <a:pt x="1" y="534"/>
                      <a:pt x="1114" y="1223"/>
                      <a:pt x="1747" y="1223"/>
                    </a:cubicBezTo>
                    <a:cubicBezTo>
                      <a:pt x="1947" y="1223"/>
                      <a:pt x="2099" y="1154"/>
                      <a:pt x="2146" y="983"/>
                    </a:cubicBezTo>
                    <a:cubicBezTo>
                      <a:pt x="2286" y="467"/>
                      <a:pt x="1419" y="0"/>
                      <a:pt x="776"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991;p39">
                <a:extLst>
                  <a:ext uri="{FF2B5EF4-FFF2-40B4-BE49-F238E27FC236}">
                    <a16:creationId xmlns:a16="http://schemas.microsoft.com/office/drawing/2014/main" id="{44DB5755-02D4-2068-3F1B-4DBD5571ABB0}"/>
                  </a:ext>
                </a:extLst>
              </p:cNvPr>
              <p:cNvSpPr/>
              <p:nvPr/>
            </p:nvSpPr>
            <p:spPr>
              <a:xfrm flipH="1">
                <a:off x="7634619" y="3690819"/>
                <a:ext cx="171505" cy="68579"/>
              </a:xfrm>
              <a:custGeom>
                <a:avLst/>
                <a:gdLst/>
                <a:ahLst/>
                <a:cxnLst/>
                <a:rect l="l" t="t" r="r" b="b"/>
                <a:pathLst>
                  <a:path w="3536" h="1414" extrusionOk="0">
                    <a:moveTo>
                      <a:pt x="2647" y="1"/>
                    </a:moveTo>
                    <a:cubicBezTo>
                      <a:pt x="1698" y="1"/>
                      <a:pt x="1" y="660"/>
                      <a:pt x="373" y="1356"/>
                    </a:cubicBezTo>
                    <a:cubicBezTo>
                      <a:pt x="395" y="1396"/>
                      <a:pt x="468" y="1414"/>
                      <a:pt x="578" y="1414"/>
                    </a:cubicBezTo>
                    <a:cubicBezTo>
                      <a:pt x="1288" y="1414"/>
                      <a:pt x="3535" y="651"/>
                      <a:pt x="3210" y="175"/>
                    </a:cubicBezTo>
                    <a:cubicBezTo>
                      <a:pt x="3126" y="54"/>
                      <a:pt x="2917" y="1"/>
                      <a:pt x="2647"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992;p39">
                <a:extLst>
                  <a:ext uri="{FF2B5EF4-FFF2-40B4-BE49-F238E27FC236}">
                    <a16:creationId xmlns:a16="http://schemas.microsoft.com/office/drawing/2014/main" id="{263EBA47-81D3-581A-15C8-81E29C647939}"/>
                  </a:ext>
                </a:extLst>
              </p:cNvPr>
              <p:cNvSpPr/>
              <p:nvPr/>
            </p:nvSpPr>
            <p:spPr>
              <a:xfrm>
                <a:off x="6985800" y="3458000"/>
                <a:ext cx="446700" cy="446700"/>
              </a:xfrm>
              <a:prstGeom prst="ellipse">
                <a:avLst/>
              </a:prstGeom>
              <a:solidFill>
                <a:srgbClr val="A5DDDA">
                  <a:alpha val="47690"/>
                </a:srgbClr>
              </a:solidFill>
              <a:ln w="19050" cap="flat" cmpd="sng">
                <a:solidFill>
                  <a:srgbClr val="0095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993;p39">
                <a:extLst>
                  <a:ext uri="{FF2B5EF4-FFF2-40B4-BE49-F238E27FC236}">
                    <a16:creationId xmlns:a16="http://schemas.microsoft.com/office/drawing/2014/main" id="{9393FE8E-B24E-CF61-2CD5-1D08F6413E55}"/>
                  </a:ext>
                </a:extLst>
              </p:cNvPr>
              <p:cNvSpPr/>
              <p:nvPr/>
            </p:nvSpPr>
            <p:spPr>
              <a:xfrm>
                <a:off x="7467700" y="3545125"/>
                <a:ext cx="446700" cy="446700"/>
              </a:xfrm>
              <a:prstGeom prst="ellipse">
                <a:avLst/>
              </a:prstGeom>
              <a:solidFill>
                <a:srgbClr val="A5DDDA">
                  <a:alpha val="47690"/>
                </a:srgbClr>
              </a:solidFill>
              <a:ln w="19050" cap="flat" cmpd="sng">
                <a:solidFill>
                  <a:srgbClr val="0095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 name="Google Shape;1994;p39">
                <a:extLst>
                  <a:ext uri="{FF2B5EF4-FFF2-40B4-BE49-F238E27FC236}">
                    <a16:creationId xmlns:a16="http://schemas.microsoft.com/office/drawing/2014/main" id="{3E872D11-53D2-79CE-3E7B-F6627105DA76}"/>
                  </a:ext>
                </a:extLst>
              </p:cNvPr>
              <p:cNvCxnSpPr/>
              <p:nvPr/>
            </p:nvCxnSpPr>
            <p:spPr>
              <a:xfrm>
                <a:off x="7893100" y="3869325"/>
                <a:ext cx="96000" cy="19500"/>
              </a:xfrm>
              <a:prstGeom prst="straightConnector1">
                <a:avLst/>
              </a:prstGeom>
              <a:noFill/>
              <a:ln w="19050" cap="flat" cmpd="sng">
                <a:solidFill>
                  <a:srgbClr val="00959C"/>
                </a:solidFill>
                <a:prstDash val="solid"/>
                <a:round/>
                <a:headEnd type="none" w="med" len="med"/>
                <a:tailEnd type="none" w="med" len="med"/>
              </a:ln>
            </p:spPr>
          </p:cxnSp>
        </p:gr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22450A-3444-2821-8035-6E637DEA56A5}"/>
            </a:ext>
          </a:extLst>
        </p:cNvPr>
        <p:cNvGrpSpPr/>
        <p:nvPr/>
      </p:nvGrpSpPr>
      <p:grpSpPr>
        <a:xfrm>
          <a:off x="0" y="0"/>
          <a:ext cx="0" cy="0"/>
          <a:chOff x="0" y="0"/>
          <a:chExt cx="0" cy="0"/>
        </a:xfrm>
      </p:grpSpPr>
      <p:grpSp>
        <p:nvGrpSpPr>
          <p:cNvPr id="6" name="Group 6">
            <a:extLst>
              <a:ext uri="{FF2B5EF4-FFF2-40B4-BE49-F238E27FC236}">
                <a16:creationId xmlns:a16="http://schemas.microsoft.com/office/drawing/2014/main" id="{4F46895F-C73E-A88A-898B-3903101EB761}"/>
              </a:ext>
            </a:extLst>
          </p:cNvPr>
          <p:cNvGrpSpPr/>
          <p:nvPr/>
        </p:nvGrpSpPr>
        <p:grpSpPr>
          <a:xfrm rot="-10800000">
            <a:off x="-1219200" y="-8790554"/>
            <a:ext cx="11774709" cy="10962254"/>
            <a:chOff x="0" y="0"/>
            <a:chExt cx="6350000" cy="5911850"/>
          </a:xfrm>
        </p:grpSpPr>
        <p:sp>
          <p:nvSpPr>
            <p:cNvPr id="7" name="Freeform 7">
              <a:extLst>
                <a:ext uri="{FF2B5EF4-FFF2-40B4-BE49-F238E27FC236}">
                  <a16:creationId xmlns:a16="http://schemas.microsoft.com/office/drawing/2014/main" id="{5293824B-A364-4877-5332-00999CBF690D}"/>
                </a:ext>
              </a:extLst>
            </p:cNvPr>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EDF1F2">
                <a:alpha val="60000"/>
              </a:srgbClr>
            </a:solidFill>
            <a:ln w="12700">
              <a:solidFill>
                <a:srgbClr val="000000"/>
              </a:solidFill>
            </a:ln>
          </p:spPr>
          <p:txBody>
            <a:bodyPr/>
            <a:lstStyle/>
            <a:p>
              <a:endParaRPr lang="vi-VN" dirty="0"/>
            </a:p>
          </p:txBody>
        </p:sp>
      </p:grpSp>
      <p:sp>
        <p:nvSpPr>
          <p:cNvPr id="2" name="TextBox 2">
            <a:extLst>
              <a:ext uri="{FF2B5EF4-FFF2-40B4-BE49-F238E27FC236}">
                <a16:creationId xmlns:a16="http://schemas.microsoft.com/office/drawing/2014/main" id="{44DA4586-5C61-00F8-D034-44AE50A2442B}"/>
              </a:ext>
            </a:extLst>
          </p:cNvPr>
          <p:cNvSpPr txBox="1"/>
          <p:nvPr/>
        </p:nvSpPr>
        <p:spPr>
          <a:xfrm>
            <a:off x="1066800" y="427708"/>
            <a:ext cx="13106400" cy="1049583"/>
          </a:xfrm>
          <a:prstGeom prst="rect">
            <a:avLst/>
          </a:prstGeom>
        </p:spPr>
        <p:txBody>
          <a:bodyPr wrap="square" lIns="0" tIns="0" rIns="0" bIns="0" rtlCol="0" anchor="t">
            <a:spAutoFit/>
          </a:bodyPr>
          <a:lstStyle/>
          <a:p>
            <a:pPr algn="l">
              <a:lnSpc>
                <a:spcPts val="8999"/>
              </a:lnSpc>
            </a:pPr>
            <a:r>
              <a:rPr lang="en-US" sz="6000" b="1" spc="-149">
                <a:solidFill>
                  <a:schemeClr val="accent1">
                    <a:lumMod val="75000"/>
                  </a:schemeClr>
                </a:solidFill>
                <a:latin typeface="Muli Bold"/>
                <a:ea typeface="Muli Bold"/>
                <a:cs typeface="Muli Bold"/>
                <a:sym typeface="Muli Bold"/>
              </a:rPr>
              <a:t>Giới thiệu về dữ liệu</a:t>
            </a:r>
            <a:endParaRPr lang="en-US" sz="6000" b="1" spc="-149" dirty="0">
              <a:solidFill>
                <a:schemeClr val="accent1">
                  <a:lumMod val="75000"/>
                </a:schemeClr>
              </a:solidFill>
              <a:latin typeface="Muli Bold"/>
              <a:ea typeface="Muli Bold"/>
              <a:cs typeface="Muli Bold"/>
              <a:sym typeface="Muli Bold"/>
            </a:endParaRPr>
          </a:p>
        </p:txBody>
      </p:sp>
      <p:sp>
        <p:nvSpPr>
          <p:cNvPr id="8" name="TextBox 24">
            <a:extLst>
              <a:ext uri="{FF2B5EF4-FFF2-40B4-BE49-F238E27FC236}">
                <a16:creationId xmlns:a16="http://schemas.microsoft.com/office/drawing/2014/main" id="{5F92E184-3018-0A84-A25B-8F4617686EC0}"/>
              </a:ext>
            </a:extLst>
          </p:cNvPr>
          <p:cNvSpPr txBox="1"/>
          <p:nvPr/>
        </p:nvSpPr>
        <p:spPr>
          <a:xfrm>
            <a:off x="842217" y="7112855"/>
            <a:ext cx="6163804" cy="613449"/>
          </a:xfrm>
          <a:prstGeom prst="rect">
            <a:avLst/>
          </a:prstGeom>
        </p:spPr>
        <p:txBody>
          <a:bodyPr lIns="0" tIns="0" rIns="0" bIns="0" rtlCol="0" anchor="t">
            <a:spAutoFit/>
          </a:bodyPr>
          <a:lstStyle/>
          <a:p>
            <a:pPr algn="l">
              <a:lnSpc>
                <a:spcPts val="2869"/>
              </a:lnSpc>
            </a:pPr>
            <a:r>
              <a:rPr lang="en-US" sz="2049" dirty="0">
                <a:solidFill>
                  <a:srgbClr val="203850"/>
                </a:solidFill>
                <a:latin typeface="Muli"/>
                <a:ea typeface="Muli"/>
                <a:cs typeface="Muli"/>
                <a:sym typeface="Muli"/>
              </a:rPr>
              <a:t>.</a:t>
            </a:r>
          </a:p>
        </p:txBody>
      </p:sp>
      <p:graphicFrame>
        <p:nvGraphicFramePr>
          <p:cNvPr id="3" name="Table 2">
            <a:extLst>
              <a:ext uri="{FF2B5EF4-FFF2-40B4-BE49-F238E27FC236}">
                <a16:creationId xmlns:a16="http://schemas.microsoft.com/office/drawing/2014/main" id="{37638AAD-42F1-1CBF-F6D0-83728A496041}"/>
              </a:ext>
            </a:extLst>
          </p:cNvPr>
          <p:cNvGraphicFramePr>
            <a:graphicFrameLocks noGrp="1"/>
          </p:cNvGraphicFramePr>
          <p:nvPr>
            <p:extLst>
              <p:ext uri="{D42A27DB-BD31-4B8C-83A1-F6EECF244321}">
                <p14:modId xmlns:p14="http://schemas.microsoft.com/office/powerpoint/2010/main" val="2026098530"/>
              </p:ext>
            </p:extLst>
          </p:nvPr>
        </p:nvGraphicFramePr>
        <p:xfrm>
          <a:off x="1295400" y="3174144"/>
          <a:ext cx="15240000" cy="6160357"/>
        </p:xfrm>
        <a:graphic>
          <a:graphicData uri="http://schemas.openxmlformats.org/drawingml/2006/table">
            <a:tbl>
              <a:tblPr firstRow="1" firstCol="1" bandRow="1"/>
              <a:tblGrid>
                <a:gridCol w="3929344">
                  <a:extLst>
                    <a:ext uri="{9D8B030D-6E8A-4147-A177-3AD203B41FA5}">
                      <a16:colId xmlns:a16="http://schemas.microsoft.com/office/drawing/2014/main" val="628145344"/>
                    </a:ext>
                  </a:extLst>
                </a:gridCol>
                <a:gridCol w="11310656">
                  <a:extLst>
                    <a:ext uri="{9D8B030D-6E8A-4147-A177-3AD203B41FA5}">
                      <a16:colId xmlns:a16="http://schemas.microsoft.com/office/drawing/2014/main" val="2032096819"/>
                    </a:ext>
                  </a:extLst>
                </a:gridCol>
              </a:tblGrid>
              <a:tr h="575887">
                <a:tc>
                  <a:txBody>
                    <a:bodyPr/>
                    <a:lstStyle/>
                    <a:p>
                      <a:pPr algn="ctr">
                        <a:lnSpc>
                          <a:spcPct val="150000"/>
                        </a:lnSpc>
                        <a:spcAft>
                          <a:spcPts val="800"/>
                        </a:spcAft>
                      </a:pPr>
                      <a:r>
                        <a:rPr lang="en-US" sz="2000" b="1" kern="100">
                          <a:effectLst/>
                        </a:rPr>
                        <a:t>Mã cổ phiếu</a:t>
                      </a:r>
                      <a:endParaRPr lang="en-US" sz="1400" b="1"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000" b="1" kern="100">
                          <a:effectLst/>
                        </a:rPr>
                        <a:t>Tên công ty</a:t>
                      </a:r>
                      <a:endParaRPr lang="en-US" sz="1400" b="1"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1083906378"/>
                  </a:ext>
                </a:extLst>
              </a:tr>
              <a:tr h="558447">
                <a:tc>
                  <a:txBody>
                    <a:bodyPr/>
                    <a:lstStyle/>
                    <a:p>
                      <a:pPr algn="ctr">
                        <a:lnSpc>
                          <a:spcPct val="150000"/>
                        </a:lnSpc>
                        <a:spcAft>
                          <a:spcPts val="800"/>
                        </a:spcAft>
                      </a:pPr>
                      <a:r>
                        <a:rPr lang="en-US" sz="2400" kern="100">
                          <a:effectLst/>
                        </a:rPr>
                        <a:t>FPT</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Công ty Cổ phần FPT</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1335152727"/>
                  </a:ext>
                </a:extLst>
              </a:tr>
              <a:tr h="558447">
                <a:tc>
                  <a:txBody>
                    <a:bodyPr/>
                    <a:lstStyle/>
                    <a:p>
                      <a:pPr algn="ctr">
                        <a:lnSpc>
                          <a:spcPct val="150000"/>
                        </a:lnSpc>
                        <a:spcAft>
                          <a:spcPts val="800"/>
                        </a:spcAft>
                      </a:pPr>
                      <a:r>
                        <a:rPr lang="en-US" sz="2400" kern="100">
                          <a:effectLst/>
                        </a:rPr>
                        <a:t>VNM</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Công ty Cổ phần Sữa Việt Nam (Vinamilk)</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1162912030"/>
                  </a:ext>
                </a:extLst>
              </a:tr>
              <a:tr h="558447">
                <a:tc>
                  <a:txBody>
                    <a:bodyPr/>
                    <a:lstStyle/>
                    <a:p>
                      <a:pPr algn="ctr">
                        <a:lnSpc>
                          <a:spcPct val="150000"/>
                        </a:lnSpc>
                        <a:spcAft>
                          <a:spcPts val="800"/>
                        </a:spcAft>
                      </a:pPr>
                      <a:r>
                        <a:rPr lang="en-US" sz="2400" kern="100">
                          <a:effectLst/>
                        </a:rPr>
                        <a:t>MWG</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Công ty Cổ phần Đầu tư Thế Giới Di Động</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2442716949"/>
                  </a:ext>
                </a:extLst>
              </a:tr>
              <a:tr h="558447">
                <a:tc>
                  <a:txBody>
                    <a:bodyPr/>
                    <a:lstStyle/>
                    <a:p>
                      <a:pPr algn="ctr">
                        <a:lnSpc>
                          <a:spcPct val="150000"/>
                        </a:lnSpc>
                        <a:spcAft>
                          <a:spcPts val="800"/>
                        </a:spcAft>
                      </a:pPr>
                      <a:r>
                        <a:rPr lang="en-US" sz="2400" kern="100">
                          <a:effectLst/>
                        </a:rPr>
                        <a:t>VCB</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Ngân hàng TMCP Ngoại thương Việt Nam (Vietcombank)</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3675260899"/>
                  </a:ext>
                </a:extLst>
              </a:tr>
              <a:tr h="558447">
                <a:tc>
                  <a:txBody>
                    <a:bodyPr/>
                    <a:lstStyle/>
                    <a:p>
                      <a:pPr algn="ctr">
                        <a:lnSpc>
                          <a:spcPct val="150000"/>
                        </a:lnSpc>
                        <a:spcAft>
                          <a:spcPts val="800"/>
                        </a:spcAft>
                      </a:pPr>
                      <a:r>
                        <a:rPr lang="en-US" sz="2400" kern="100">
                          <a:effectLst/>
                        </a:rPr>
                        <a:t>GAS</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Tổng Công ty Khí Việt Nam - CTCP</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3726930626"/>
                  </a:ext>
                </a:extLst>
              </a:tr>
              <a:tr h="558447">
                <a:tc>
                  <a:txBody>
                    <a:bodyPr/>
                    <a:lstStyle/>
                    <a:p>
                      <a:pPr algn="ctr">
                        <a:lnSpc>
                          <a:spcPct val="150000"/>
                        </a:lnSpc>
                        <a:spcAft>
                          <a:spcPts val="800"/>
                        </a:spcAft>
                      </a:pPr>
                      <a:r>
                        <a:rPr lang="en-US" sz="2400" kern="100">
                          <a:effectLst/>
                        </a:rPr>
                        <a:t>SAB</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Tổng Công ty Cổ phần Bia - Rượu - Nước giải khát Sài Gòn (Sabeco)</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2143206433"/>
                  </a:ext>
                </a:extLst>
              </a:tr>
              <a:tr h="558447">
                <a:tc>
                  <a:txBody>
                    <a:bodyPr/>
                    <a:lstStyle/>
                    <a:p>
                      <a:pPr algn="ctr">
                        <a:lnSpc>
                          <a:spcPct val="150000"/>
                        </a:lnSpc>
                        <a:spcAft>
                          <a:spcPts val="800"/>
                        </a:spcAft>
                      </a:pPr>
                      <a:r>
                        <a:rPr lang="en-US" sz="2400" kern="100">
                          <a:effectLst/>
                        </a:rPr>
                        <a:t>HPG</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Công ty Cổ phần Tập đoàn Hòa Phát</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1360057790"/>
                  </a:ext>
                </a:extLst>
              </a:tr>
              <a:tr h="558447">
                <a:tc>
                  <a:txBody>
                    <a:bodyPr/>
                    <a:lstStyle/>
                    <a:p>
                      <a:pPr algn="ctr">
                        <a:lnSpc>
                          <a:spcPct val="150000"/>
                        </a:lnSpc>
                        <a:spcAft>
                          <a:spcPts val="800"/>
                        </a:spcAft>
                      </a:pPr>
                      <a:r>
                        <a:rPr lang="en-US" sz="2400" kern="100">
                          <a:effectLst/>
                        </a:rPr>
                        <a:t>SSI</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Công ty Cổ phần Chứng khoán SSI</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941077316"/>
                  </a:ext>
                </a:extLst>
              </a:tr>
              <a:tr h="558447">
                <a:tc>
                  <a:txBody>
                    <a:bodyPr/>
                    <a:lstStyle/>
                    <a:p>
                      <a:pPr algn="ctr">
                        <a:lnSpc>
                          <a:spcPct val="150000"/>
                        </a:lnSpc>
                        <a:spcAft>
                          <a:spcPts val="800"/>
                        </a:spcAft>
                      </a:pPr>
                      <a:r>
                        <a:rPr lang="en-US" sz="2400" kern="100">
                          <a:effectLst/>
                        </a:rPr>
                        <a:t>VJC</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Công ty Cổ phần Hàng không Vietjet</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3953088373"/>
                  </a:ext>
                </a:extLst>
              </a:tr>
              <a:tr h="558447">
                <a:tc>
                  <a:txBody>
                    <a:bodyPr/>
                    <a:lstStyle/>
                    <a:p>
                      <a:pPr algn="ctr">
                        <a:lnSpc>
                          <a:spcPct val="150000"/>
                        </a:lnSpc>
                        <a:spcAft>
                          <a:spcPts val="800"/>
                        </a:spcAft>
                      </a:pPr>
                      <a:r>
                        <a:rPr lang="en-US" sz="2400" kern="100">
                          <a:effectLst/>
                        </a:rPr>
                        <a:t>VHM</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tc>
                  <a:txBody>
                    <a:bodyPr/>
                    <a:lstStyle/>
                    <a:p>
                      <a:pPr algn="ctr">
                        <a:lnSpc>
                          <a:spcPct val="150000"/>
                        </a:lnSpc>
                        <a:spcAft>
                          <a:spcPts val="800"/>
                        </a:spcAft>
                      </a:pPr>
                      <a:r>
                        <a:rPr lang="en-US" sz="2400" kern="100">
                          <a:effectLst/>
                        </a:rPr>
                        <a:t>Công ty Cổ phần Vinhomes</a:t>
                      </a:r>
                      <a:endParaRPr lang="en-US" sz="1600" kern="100">
                        <a:solidFill>
                          <a:schemeClr val="tx1"/>
                        </a:solidFill>
                        <a:effectLst/>
                        <a:latin typeface="Times New Roman" panose="02020603050405020304" pitchFamily="18" charset="0"/>
                        <a:ea typeface="Calibri" panose="020F0502020204030204" pitchFamily="34" charset="0"/>
                        <a:cs typeface="Calibri" panose="020F0502020204030204" pitchFamily="34" charset="0"/>
                      </a:endParaRPr>
                    </a:p>
                  </a:txBody>
                  <a:tcPr marL="60131" marR="60131" marT="0" marB="0" anchor="ctr"/>
                </a:tc>
                <a:extLst>
                  <a:ext uri="{0D108BD9-81ED-4DB2-BD59-A6C34878D82A}">
                    <a16:rowId xmlns:a16="http://schemas.microsoft.com/office/drawing/2014/main" val="1449908885"/>
                  </a:ext>
                </a:extLst>
              </a:tr>
            </a:tbl>
          </a:graphicData>
        </a:graphic>
      </p:graphicFrame>
      <p:sp>
        <p:nvSpPr>
          <p:cNvPr id="9" name="TextBox 2">
            <a:extLst>
              <a:ext uri="{FF2B5EF4-FFF2-40B4-BE49-F238E27FC236}">
                <a16:creationId xmlns:a16="http://schemas.microsoft.com/office/drawing/2014/main" id="{A9E17207-7C8A-900B-676B-921126CCC20E}"/>
              </a:ext>
            </a:extLst>
          </p:cNvPr>
          <p:cNvSpPr txBox="1"/>
          <p:nvPr/>
        </p:nvSpPr>
        <p:spPr>
          <a:xfrm>
            <a:off x="1524000" y="1994115"/>
            <a:ext cx="13106400" cy="975973"/>
          </a:xfrm>
          <a:prstGeom prst="rect">
            <a:avLst/>
          </a:prstGeom>
        </p:spPr>
        <p:txBody>
          <a:bodyPr wrap="square" lIns="0" tIns="0" rIns="0" bIns="0" rtlCol="0" anchor="t">
            <a:spAutoFit/>
          </a:bodyPr>
          <a:lstStyle/>
          <a:p>
            <a:pPr algn="l">
              <a:lnSpc>
                <a:spcPts val="8999"/>
              </a:lnSpc>
            </a:pPr>
            <a:r>
              <a:rPr lang="en-US" sz="3600" b="1" spc="-149">
                <a:latin typeface="Muli Bold"/>
                <a:ea typeface="Muli Bold"/>
                <a:cs typeface="Muli Bold"/>
                <a:sym typeface="Muli Bold"/>
              </a:rPr>
              <a:t>Dữ liệu gồm: giá mở cửa, giá đóng cửa, khối lượng giao dịch.</a:t>
            </a:r>
            <a:endParaRPr lang="en-US" sz="3600" b="1" spc="-149" dirty="0">
              <a:latin typeface="Muli Bold"/>
              <a:ea typeface="Muli Bold"/>
              <a:cs typeface="Muli Bold"/>
              <a:sym typeface="Muli Bold"/>
            </a:endParaRPr>
          </a:p>
        </p:txBody>
      </p:sp>
    </p:spTree>
    <p:extLst>
      <p:ext uri="{BB962C8B-B14F-4D97-AF65-F5344CB8AC3E}">
        <p14:creationId xmlns:p14="http://schemas.microsoft.com/office/powerpoint/2010/main" val="12864331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TextBox 8"/>
          <p:cNvSpPr txBox="1"/>
          <p:nvPr/>
        </p:nvSpPr>
        <p:spPr>
          <a:xfrm>
            <a:off x="1577100" y="4245123"/>
            <a:ext cx="15621000" cy="1141338"/>
          </a:xfrm>
          <a:prstGeom prst="rect">
            <a:avLst/>
          </a:prstGeom>
        </p:spPr>
        <p:txBody>
          <a:bodyPr wrap="square" lIns="0" tIns="0" rIns="0" bIns="0" rtlCol="0" anchor="t">
            <a:spAutoFit/>
          </a:bodyPr>
          <a:lstStyle/>
          <a:p>
            <a:pPr algn="ctr">
              <a:lnSpc>
                <a:spcPts val="8910"/>
              </a:lnSpc>
            </a:pPr>
            <a:r>
              <a:rPr lang="vi-VN" sz="9600" b="1" spc="-148" dirty="0">
                <a:solidFill>
                  <a:schemeClr val="accent1">
                    <a:lumMod val="75000"/>
                  </a:schemeClr>
                </a:solidFill>
                <a:latin typeface="Muli Bold"/>
                <a:ea typeface="Muli Bold"/>
                <a:cs typeface="Muli Bold"/>
                <a:sym typeface="Muli Bold"/>
              </a:rPr>
              <a:t>Kết quả đạt được </a:t>
            </a:r>
            <a:endParaRPr lang="en-US" sz="9600" b="1" spc="-148" dirty="0">
              <a:solidFill>
                <a:schemeClr val="accent1">
                  <a:lumMod val="75000"/>
                </a:schemeClr>
              </a:solidFill>
              <a:latin typeface="Muli Bold"/>
              <a:ea typeface="Muli Bold"/>
              <a:cs typeface="Muli Bold"/>
              <a:sym typeface="Muli Bold"/>
            </a:endParaRPr>
          </a:p>
        </p:txBody>
      </p:sp>
      <p:pic>
        <p:nvPicPr>
          <p:cNvPr id="19" name="Picture 18">
            <a:extLst>
              <a:ext uri="{FF2B5EF4-FFF2-40B4-BE49-F238E27FC236}">
                <a16:creationId xmlns:a16="http://schemas.microsoft.com/office/drawing/2014/main" id="{8B4365DA-F6DC-1943-1251-B039C27F96F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14222" y1="75556" x2="80444" y2="77333"/>
                        <a14:foregroundMark x1="13778" y1="75111" x2="78667" y2="75111"/>
                        <a14:foregroundMark x1="15556" y1="82667" x2="88444" y2="76889"/>
                        <a14:foregroundMark x1="80444" y1="75111" x2="85778" y2="71556"/>
                        <a14:foregroundMark x1="84889" y1="75556" x2="84889" y2="80000"/>
                        <a14:foregroundMark x1="47556" y1="84000" x2="72000" y2="82667"/>
                        <a14:foregroundMark x1="24444" y1="82667" x2="52444" y2="84444"/>
                        <a14:foregroundMark x1="15556" y1="74222" x2="60000" y2="72000"/>
                        <a14:foregroundMark x1="24889" y1="88444" x2="46667" y2="84889"/>
                        <a14:foregroundMark x1="82222" y1="72889" x2="88000" y2="84000"/>
                        <a14:foregroundMark x1="86222" y1="68889" x2="87111" y2="79111"/>
                        <a14:foregroundMark x1="71111" y1="79556" x2="82667" y2="79111"/>
                        <a14:foregroundMark x1="72444" y1="72444" x2="86667" y2="71556"/>
                      </a14:backgroundRemoval>
                    </a14:imgEffect>
                  </a14:imgLayer>
                </a14:imgProps>
              </a:ext>
            </a:extLst>
          </a:blip>
          <a:stretch>
            <a:fillRect/>
          </a:stretch>
        </p:blipFill>
        <p:spPr>
          <a:xfrm>
            <a:off x="-177962" y="-204083"/>
            <a:ext cx="2768761" cy="2558445"/>
          </a:xfrm>
          <a:prstGeom prst="rect">
            <a:avLst/>
          </a:prstGeom>
        </p:spPr>
      </p:pic>
      <p:grpSp>
        <p:nvGrpSpPr>
          <p:cNvPr id="22" name="Google Shape;786;p16">
            <a:extLst>
              <a:ext uri="{FF2B5EF4-FFF2-40B4-BE49-F238E27FC236}">
                <a16:creationId xmlns:a16="http://schemas.microsoft.com/office/drawing/2014/main" id="{9DACA7F7-179A-3E37-4821-96D025E0CDB1}"/>
              </a:ext>
            </a:extLst>
          </p:cNvPr>
          <p:cNvGrpSpPr/>
          <p:nvPr/>
        </p:nvGrpSpPr>
        <p:grpSpPr>
          <a:xfrm rot="1524186">
            <a:off x="16709145" y="-758262"/>
            <a:ext cx="1481311" cy="3146376"/>
            <a:chOff x="7156396" y="1311721"/>
            <a:chExt cx="524258" cy="2744879"/>
          </a:xfrm>
        </p:grpSpPr>
        <p:sp>
          <p:nvSpPr>
            <p:cNvPr id="23" name="Google Shape;787;p16">
              <a:extLst>
                <a:ext uri="{FF2B5EF4-FFF2-40B4-BE49-F238E27FC236}">
                  <a16:creationId xmlns:a16="http://schemas.microsoft.com/office/drawing/2014/main" id="{30CA2402-8187-8F01-FCD4-6EC8DFFF1F95}"/>
                </a:ext>
              </a:extLst>
            </p:cNvPr>
            <p:cNvSpPr/>
            <p:nvPr/>
          </p:nvSpPr>
          <p:spPr>
            <a:xfrm rot="-4864403" flipH="1">
              <a:off x="6069108" y="2418740"/>
              <a:ext cx="2706252" cy="492214"/>
            </a:xfrm>
            <a:custGeom>
              <a:avLst/>
              <a:gdLst/>
              <a:ahLst/>
              <a:cxnLst/>
              <a:rect l="l" t="t" r="r" b="b"/>
              <a:pathLst>
                <a:path w="77957" h="14178" extrusionOk="0">
                  <a:moveTo>
                    <a:pt x="3903" y="0"/>
                  </a:moveTo>
                  <a:cubicBezTo>
                    <a:pt x="3903" y="0"/>
                    <a:pt x="0" y="5471"/>
                    <a:pt x="2802" y="13510"/>
                  </a:cubicBezTo>
                  <a:lnTo>
                    <a:pt x="64913" y="14177"/>
                  </a:lnTo>
                  <a:lnTo>
                    <a:pt x="77956" y="7839"/>
                  </a:lnTo>
                  <a:lnTo>
                    <a:pt x="64913" y="1334"/>
                  </a:lnTo>
                  <a:lnTo>
                    <a:pt x="3903"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788;p16">
              <a:extLst>
                <a:ext uri="{FF2B5EF4-FFF2-40B4-BE49-F238E27FC236}">
                  <a16:creationId xmlns:a16="http://schemas.microsoft.com/office/drawing/2014/main" id="{37068953-7D73-0008-529B-0C4693250A4F}"/>
                </a:ext>
              </a:extLst>
            </p:cNvPr>
            <p:cNvSpPr/>
            <p:nvPr/>
          </p:nvSpPr>
          <p:spPr>
            <a:xfrm rot="-4864403" flipH="1">
              <a:off x="6075831" y="2434939"/>
              <a:ext cx="2685388" cy="524258"/>
            </a:xfrm>
            <a:custGeom>
              <a:avLst/>
              <a:gdLst/>
              <a:ahLst/>
              <a:cxnLst/>
              <a:rect l="l" t="t" r="r" b="b"/>
              <a:pathLst>
                <a:path w="77356" h="15101" extrusionOk="0">
                  <a:moveTo>
                    <a:pt x="63543" y="2263"/>
                  </a:moveTo>
                  <a:cubicBezTo>
                    <a:pt x="63544" y="2263"/>
                    <a:pt x="63560" y="2271"/>
                    <a:pt x="63596" y="2294"/>
                  </a:cubicBezTo>
                  <a:lnTo>
                    <a:pt x="63596" y="2294"/>
                  </a:lnTo>
                  <a:cubicBezTo>
                    <a:pt x="63565" y="2278"/>
                    <a:pt x="63542" y="2263"/>
                    <a:pt x="63543" y="2263"/>
                  </a:cubicBezTo>
                  <a:close/>
                  <a:moveTo>
                    <a:pt x="2921" y="991"/>
                  </a:moveTo>
                  <a:cubicBezTo>
                    <a:pt x="3677" y="996"/>
                    <a:pt x="4410" y="1024"/>
                    <a:pt x="5171" y="1024"/>
                  </a:cubicBezTo>
                  <a:cubicBezTo>
                    <a:pt x="7339" y="1057"/>
                    <a:pt x="9507" y="1090"/>
                    <a:pt x="11709" y="1157"/>
                  </a:cubicBezTo>
                  <a:cubicBezTo>
                    <a:pt x="14811" y="1224"/>
                    <a:pt x="17880" y="1257"/>
                    <a:pt x="20982" y="1357"/>
                  </a:cubicBezTo>
                  <a:lnTo>
                    <a:pt x="31723" y="1591"/>
                  </a:lnTo>
                  <a:lnTo>
                    <a:pt x="42631" y="1858"/>
                  </a:lnTo>
                  <a:cubicBezTo>
                    <a:pt x="45867" y="1924"/>
                    <a:pt x="49169" y="1991"/>
                    <a:pt x="52405" y="2058"/>
                  </a:cubicBezTo>
                  <a:cubicBezTo>
                    <a:pt x="54873" y="2091"/>
                    <a:pt x="57375" y="2191"/>
                    <a:pt x="59843" y="2224"/>
                  </a:cubicBezTo>
                  <a:cubicBezTo>
                    <a:pt x="61111" y="2258"/>
                    <a:pt x="62312" y="2325"/>
                    <a:pt x="63546" y="2325"/>
                  </a:cubicBezTo>
                  <a:cubicBezTo>
                    <a:pt x="63546" y="2325"/>
                    <a:pt x="63612" y="2336"/>
                    <a:pt x="63668" y="2339"/>
                  </a:cubicBezTo>
                  <a:lnTo>
                    <a:pt x="63668" y="2339"/>
                  </a:lnTo>
                  <a:cubicBezTo>
                    <a:pt x="63766" y="2396"/>
                    <a:pt x="63889" y="2432"/>
                    <a:pt x="64013" y="2525"/>
                  </a:cubicBezTo>
                  <a:cubicBezTo>
                    <a:pt x="65214" y="3092"/>
                    <a:pt x="66381" y="3692"/>
                    <a:pt x="67582" y="4326"/>
                  </a:cubicBezTo>
                  <a:cubicBezTo>
                    <a:pt x="70302" y="5686"/>
                    <a:pt x="73053" y="7014"/>
                    <a:pt x="75775" y="8403"/>
                  </a:cubicBezTo>
                  <a:lnTo>
                    <a:pt x="75775" y="8403"/>
                  </a:lnTo>
                  <a:cubicBezTo>
                    <a:pt x="73787" y="9359"/>
                    <a:pt x="71755" y="10358"/>
                    <a:pt x="69750" y="11331"/>
                  </a:cubicBezTo>
                  <a:cubicBezTo>
                    <a:pt x="68249" y="12065"/>
                    <a:pt x="66748" y="12765"/>
                    <a:pt x="65214" y="13533"/>
                  </a:cubicBezTo>
                  <a:cubicBezTo>
                    <a:pt x="64747" y="13733"/>
                    <a:pt x="64313" y="14000"/>
                    <a:pt x="63846" y="14200"/>
                  </a:cubicBezTo>
                  <a:cubicBezTo>
                    <a:pt x="63774" y="14224"/>
                    <a:pt x="63668" y="14248"/>
                    <a:pt x="63602" y="14296"/>
                  </a:cubicBezTo>
                  <a:lnTo>
                    <a:pt x="63602" y="14296"/>
                  </a:lnTo>
                  <a:cubicBezTo>
                    <a:pt x="63564" y="14291"/>
                    <a:pt x="63521" y="14289"/>
                    <a:pt x="63474" y="14289"/>
                  </a:cubicBezTo>
                  <a:cubicBezTo>
                    <a:pt x="63264" y="14289"/>
                    <a:pt x="62990" y="14333"/>
                    <a:pt x="62879" y="14333"/>
                  </a:cubicBezTo>
                  <a:cubicBezTo>
                    <a:pt x="62212" y="14333"/>
                    <a:pt x="61545" y="14333"/>
                    <a:pt x="60877" y="14266"/>
                  </a:cubicBezTo>
                  <a:cubicBezTo>
                    <a:pt x="58642" y="14233"/>
                    <a:pt x="56341" y="14233"/>
                    <a:pt x="54073" y="14200"/>
                  </a:cubicBezTo>
                  <a:cubicBezTo>
                    <a:pt x="50904" y="14166"/>
                    <a:pt x="47701" y="14100"/>
                    <a:pt x="44532" y="14100"/>
                  </a:cubicBezTo>
                  <a:cubicBezTo>
                    <a:pt x="40896" y="14066"/>
                    <a:pt x="37227" y="14033"/>
                    <a:pt x="33625" y="14000"/>
                  </a:cubicBezTo>
                  <a:cubicBezTo>
                    <a:pt x="29955" y="13933"/>
                    <a:pt x="26286" y="13900"/>
                    <a:pt x="22550" y="13866"/>
                  </a:cubicBezTo>
                  <a:lnTo>
                    <a:pt x="12676" y="13733"/>
                  </a:lnTo>
                  <a:cubicBezTo>
                    <a:pt x="10208" y="13699"/>
                    <a:pt x="7773" y="13699"/>
                    <a:pt x="5304" y="13666"/>
                  </a:cubicBezTo>
                  <a:cubicBezTo>
                    <a:pt x="4370" y="13666"/>
                    <a:pt x="3372" y="13581"/>
                    <a:pt x="2413" y="13581"/>
                  </a:cubicBezTo>
                  <a:cubicBezTo>
                    <a:pt x="2236" y="13581"/>
                    <a:pt x="2060" y="13584"/>
                    <a:pt x="1887" y="13590"/>
                  </a:cubicBezTo>
                  <a:lnTo>
                    <a:pt x="1887" y="13590"/>
                  </a:lnTo>
                  <a:cubicBezTo>
                    <a:pt x="916" y="10619"/>
                    <a:pt x="699" y="7444"/>
                    <a:pt x="1502" y="4393"/>
                  </a:cubicBezTo>
                  <a:cubicBezTo>
                    <a:pt x="1817" y="3256"/>
                    <a:pt x="2253" y="1999"/>
                    <a:pt x="2921" y="991"/>
                  </a:cubicBezTo>
                  <a:close/>
                  <a:moveTo>
                    <a:pt x="2665" y="0"/>
                  </a:moveTo>
                  <a:cubicBezTo>
                    <a:pt x="2531" y="0"/>
                    <a:pt x="2397" y="58"/>
                    <a:pt x="2302" y="190"/>
                  </a:cubicBezTo>
                  <a:cubicBezTo>
                    <a:pt x="1769" y="924"/>
                    <a:pt x="1402" y="1824"/>
                    <a:pt x="1101" y="2658"/>
                  </a:cubicBezTo>
                  <a:cubicBezTo>
                    <a:pt x="334" y="4660"/>
                    <a:pt x="1" y="6861"/>
                    <a:pt x="134" y="9029"/>
                  </a:cubicBezTo>
                  <a:cubicBezTo>
                    <a:pt x="201" y="10731"/>
                    <a:pt x="601" y="12432"/>
                    <a:pt x="1135" y="14066"/>
                  </a:cubicBezTo>
                  <a:cubicBezTo>
                    <a:pt x="1201" y="14266"/>
                    <a:pt x="1368" y="14400"/>
                    <a:pt x="1602" y="14400"/>
                  </a:cubicBezTo>
                  <a:cubicBezTo>
                    <a:pt x="2436" y="14400"/>
                    <a:pt x="3270" y="14400"/>
                    <a:pt x="4104" y="14433"/>
                  </a:cubicBezTo>
                  <a:cubicBezTo>
                    <a:pt x="6305" y="14500"/>
                    <a:pt x="8507" y="14500"/>
                    <a:pt x="10708" y="14533"/>
                  </a:cubicBezTo>
                  <a:cubicBezTo>
                    <a:pt x="13844" y="14567"/>
                    <a:pt x="17013" y="14600"/>
                    <a:pt x="20148" y="14600"/>
                  </a:cubicBezTo>
                  <a:cubicBezTo>
                    <a:pt x="23784" y="14667"/>
                    <a:pt x="27454" y="14700"/>
                    <a:pt x="31056" y="14733"/>
                  </a:cubicBezTo>
                  <a:cubicBezTo>
                    <a:pt x="34792" y="14767"/>
                    <a:pt x="38495" y="14834"/>
                    <a:pt x="42164" y="14867"/>
                  </a:cubicBezTo>
                  <a:lnTo>
                    <a:pt x="52171" y="15000"/>
                  </a:lnTo>
                  <a:cubicBezTo>
                    <a:pt x="54673" y="15034"/>
                    <a:pt x="57175" y="15034"/>
                    <a:pt x="59710" y="15067"/>
                  </a:cubicBezTo>
                  <a:cubicBezTo>
                    <a:pt x="61011" y="15067"/>
                    <a:pt x="62278" y="15100"/>
                    <a:pt x="63546" y="15100"/>
                  </a:cubicBezTo>
                  <a:cubicBezTo>
                    <a:pt x="63846" y="15100"/>
                    <a:pt x="64080" y="15034"/>
                    <a:pt x="64380" y="14867"/>
                  </a:cubicBezTo>
                  <a:cubicBezTo>
                    <a:pt x="65514" y="14333"/>
                    <a:pt x="66682" y="13733"/>
                    <a:pt x="67816" y="13199"/>
                  </a:cubicBezTo>
                  <a:cubicBezTo>
                    <a:pt x="70684" y="11765"/>
                    <a:pt x="73586" y="10397"/>
                    <a:pt x="76489" y="8996"/>
                  </a:cubicBezTo>
                  <a:cubicBezTo>
                    <a:pt x="76689" y="8896"/>
                    <a:pt x="76855" y="8829"/>
                    <a:pt x="77056" y="8696"/>
                  </a:cubicBezTo>
                  <a:cubicBezTo>
                    <a:pt x="77356" y="8529"/>
                    <a:pt x="77356" y="8029"/>
                    <a:pt x="77056" y="7895"/>
                  </a:cubicBezTo>
                  <a:cubicBezTo>
                    <a:pt x="74854" y="6828"/>
                    <a:pt x="72586" y="5694"/>
                    <a:pt x="70384" y="4593"/>
                  </a:cubicBezTo>
                  <a:lnTo>
                    <a:pt x="65881" y="2358"/>
                  </a:lnTo>
                  <a:cubicBezTo>
                    <a:pt x="65414" y="2091"/>
                    <a:pt x="64914" y="1891"/>
                    <a:pt x="64480" y="1657"/>
                  </a:cubicBezTo>
                  <a:cubicBezTo>
                    <a:pt x="64246" y="1524"/>
                    <a:pt x="64013" y="1391"/>
                    <a:pt x="63746" y="1357"/>
                  </a:cubicBezTo>
                  <a:cubicBezTo>
                    <a:pt x="63413" y="1304"/>
                    <a:pt x="63074" y="1288"/>
                    <a:pt x="62736" y="1288"/>
                  </a:cubicBezTo>
                  <a:cubicBezTo>
                    <a:pt x="62229" y="1288"/>
                    <a:pt x="61725" y="1324"/>
                    <a:pt x="61244" y="1324"/>
                  </a:cubicBezTo>
                  <a:cubicBezTo>
                    <a:pt x="59043" y="1257"/>
                    <a:pt x="56875" y="1224"/>
                    <a:pt x="54673" y="1190"/>
                  </a:cubicBezTo>
                  <a:cubicBezTo>
                    <a:pt x="51537" y="1090"/>
                    <a:pt x="48469" y="1057"/>
                    <a:pt x="45333" y="990"/>
                  </a:cubicBezTo>
                  <a:cubicBezTo>
                    <a:pt x="41730" y="890"/>
                    <a:pt x="38128" y="823"/>
                    <a:pt x="34525" y="723"/>
                  </a:cubicBezTo>
                  <a:cubicBezTo>
                    <a:pt x="30889" y="657"/>
                    <a:pt x="27220" y="557"/>
                    <a:pt x="23617" y="490"/>
                  </a:cubicBezTo>
                  <a:cubicBezTo>
                    <a:pt x="20348" y="390"/>
                    <a:pt x="17046" y="356"/>
                    <a:pt x="13810" y="256"/>
                  </a:cubicBezTo>
                  <a:cubicBezTo>
                    <a:pt x="11342" y="223"/>
                    <a:pt x="8940" y="156"/>
                    <a:pt x="6472" y="90"/>
                  </a:cubicBezTo>
                  <a:cubicBezTo>
                    <a:pt x="5271" y="56"/>
                    <a:pt x="4104" y="23"/>
                    <a:pt x="2869" y="23"/>
                  </a:cubicBezTo>
                  <a:lnTo>
                    <a:pt x="2813" y="23"/>
                  </a:lnTo>
                  <a:cubicBezTo>
                    <a:pt x="2765" y="8"/>
                    <a:pt x="2715" y="0"/>
                    <a:pt x="2665"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789;p16">
              <a:extLst>
                <a:ext uri="{FF2B5EF4-FFF2-40B4-BE49-F238E27FC236}">
                  <a16:creationId xmlns:a16="http://schemas.microsoft.com/office/drawing/2014/main" id="{D2F51FB0-02B6-A078-134B-96E909D9AD29}"/>
                </a:ext>
              </a:extLst>
            </p:cNvPr>
            <p:cNvSpPr/>
            <p:nvPr/>
          </p:nvSpPr>
          <p:spPr>
            <a:xfrm rot="16735597" flipH="1">
              <a:off x="7314250" y="3252540"/>
              <a:ext cx="186730" cy="445242"/>
            </a:xfrm>
            <a:custGeom>
              <a:avLst/>
              <a:gdLst/>
              <a:ahLst/>
              <a:cxnLst/>
              <a:rect l="l" t="t" r="r" b="b"/>
              <a:pathLst>
                <a:path w="5379" h="12825" extrusionOk="0">
                  <a:moveTo>
                    <a:pt x="4742" y="0"/>
                  </a:moveTo>
                  <a:cubicBezTo>
                    <a:pt x="4667" y="0"/>
                    <a:pt x="4586" y="24"/>
                    <a:pt x="4504" y="78"/>
                  </a:cubicBezTo>
                  <a:cubicBezTo>
                    <a:pt x="3136" y="979"/>
                    <a:pt x="1702" y="1813"/>
                    <a:pt x="301" y="2580"/>
                  </a:cubicBezTo>
                  <a:cubicBezTo>
                    <a:pt x="1" y="2747"/>
                    <a:pt x="1" y="3247"/>
                    <a:pt x="301" y="3381"/>
                  </a:cubicBezTo>
                  <a:cubicBezTo>
                    <a:pt x="1493" y="4018"/>
                    <a:pt x="2709" y="4656"/>
                    <a:pt x="3890" y="5294"/>
                  </a:cubicBezTo>
                  <a:lnTo>
                    <a:pt x="3890" y="5294"/>
                  </a:lnTo>
                  <a:cubicBezTo>
                    <a:pt x="3263" y="5657"/>
                    <a:pt x="2640" y="6020"/>
                    <a:pt x="2036" y="6383"/>
                  </a:cubicBezTo>
                  <a:cubicBezTo>
                    <a:pt x="1602" y="6650"/>
                    <a:pt x="1235" y="6850"/>
                    <a:pt x="835" y="7083"/>
                  </a:cubicBezTo>
                  <a:cubicBezTo>
                    <a:pt x="568" y="7250"/>
                    <a:pt x="334" y="7384"/>
                    <a:pt x="301" y="7717"/>
                  </a:cubicBezTo>
                  <a:cubicBezTo>
                    <a:pt x="234" y="8418"/>
                    <a:pt x="1368" y="8751"/>
                    <a:pt x="1869" y="8985"/>
                  </a:cubicBezTo>
                  <a:cubicBezTo>
                    <a:pt x="2414" y="9225"/>
                    <a:pt x="2974" y="9450"/>
                    <a:pt x="3547" y="9671"/>
                  </a:cubicBezTo>
                  <a:lnTo>
                    <a:pt x="3547" y="9671"/>
                  </a:lnTo>
                  <a:cubicBezTo>
                    <a:pt x="2927" y="10042"/>
                    <a:pt x="2264" y="10354"/>
                    <a:pt x="1569" y="10586"/>
                  </a:cubicBezTo>
                  <a:cubicBezTo>
                    <a:pt x="1268" y="10719"/>
                    <a:pt x="1068" y="11153"/>
                    <a:pt x="1368" y="11386"/>
                  </a:cubicBezTo>
                  <a:cubicBezTo>
                    <a:pt x="2169" y="12020"/>
                    <a:pt x="3003" y="12487"/>
                    <a:pt x="3904" y="12787"/>
                  </a:cubicBezTo>
                  <a:cubicBezTo>
                    <a:pt x="3970" y="12813"/>
                    <a:pt x="4031" y="12825"/>
                    <a:pt x="4088" y="12825"/>
                  </a:cubicBezTo>
                  <a:cubicBezTo>
                    <a:pt x="4546" y="12825"/>
                    <a:pt x="4675" y="12065"/>
                    <a:pt x="4170" y="11887"/>
                  </a:cubicBezTo>
                  <a:cubicBezTo>
                    <a:pt x="3620" y="11703"/>
                    <a:pt x="3117" y="11472"/>
                    <a:pt x="2639" y="11172"/>
                  </a:cubicBezTo>
                  <a:lnTo>
                    <a:pt x="2639" y="11172"/>
                  </a:lnTo>
                  <a:cubicBezTo>
                    <a:pt x="3397" y="10826"/>
                    <a:pt x="4118" y="10409"/>
                    <a:pt x="4804" y="9919"/>
                  </a:cubicBezTo>
                  <a:cubicBezTo>
                    <a:pt x="5138" y="9685"/>
                    <a:pt x="5071" y="9218"/>
                    <a:pt x="4671" y="9051"/>
                  </a:cubicBezTo>
                  <a:cubicBezTo>
                    <a:pt x="4004" y="8785"/>
                    <a:pt x="3370" y="8584"/>
                    <a:pt x="2736" y="8284"/>
                  </a:cubicBezTo>
                  <a:cubicBezTo>
                    <a:pt x="2436" y="8184"/>
                    <a:pt x="2169" y="8051"/>
                    <a:pt x="1869" y="7884"/>
                  </a:cubicBezTo>
                  <a:cubicBezTo>
                    <a:pt x="1743" y="7821"/>
                    <a:pt x="1595" y="7758"/>
                    <a:pt x="1456" y="7685"/>
                  </a:cubicBezTo>
                  <a:lnTo>
                    <a:pt x="1456" y="7685"/>
                  </a:lnTo>
                  <a:cubicBezTo>
                    <a:pt x="1605" y="7595"/>
                    <a:pt x="1753" y="7506"/>
                    <a:pt x="1902" y="7417"/>
                  </a:cubicBezTo>
                  <a:cubicBezTo>
                    <a:pt x="2236" y="7217"/>
                    <a:pt x="2603" y="7017"/>
                    <a:pt x="2936" y="6783"/>
                  </a:cubicBezTo>
                  <a:cubicBezTo>
                    <a:pt x="3670" y="6383"/>
                    <a:pt x="4337" y="6016"/>
                    <a:pt x="5038" y="5582"/>
                  </a:cubicBezTo>
                  <a:cubicBezTo>
                    <a:pt x="5338" y="5415"/>
                    <a:pt x="5371" y="4948"/>
                    <a:pt x="5038" y="4782"/>
                  </a:cubicBezTo>
                  <a:cubicBezTo>
                    <a:pt x="3816" y="4171"/>
                    <a:pt x="2594" y="3514"/>
                    <a:pt x="1411" y="2887"/>
                  </a:cubicBezTo>
                  <a:lnTo>
                    <a:pt x="1411" y="2887"/>
                  </a:lnTo>
                  <a:cubicBezTo>
                    <a:pt x="2583" y="2231"/>
                    <a:pt x="3767" y="1528"/>
                    <a:pt x="4904" y="779"/>
                  </a:cubicBezTo>
                  <a:cubicBezTo>
                    <a:pt x="5379" y="611"/>
                    <a:pt x="5129" y="0"/>
                    <a:pt x="474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790;p16">
              <a:extLst>
                <a:ext uri="{FF2B5EF4-FFF2-40B4-BE49-F238E27FC236}">
                  <a16:creationId xmlns:a16="http://schemas.microsoft.com/office/drawing/2014/main" id="{1EA051C5-F09E-6631-38A6-3EE96D2689EE}"/>
                </a:ext>
              </a:extLst>
            </p:cNvPr>
            <p:cNvSpPr/>
            <p:nvPr/>
          </p:nvSpPr>
          <p:spPr>
            <a:xfrm rot="16735597" flipH="1">
              <a:off x="7219474" y="3821002"/>
              <a:ext cx="251265" cy="219931"/>
            </a:xfrm>
            <a:custGeom>
              <a:avLst/>
              <a:gdLst/>
              <a:ahLst/>
              <a:cxnLst/>
              <a:rect l="l" t="t" r="r" b="b"/>
              <a:pathLst>
                <a:path w="7238" h="6335" extrusionOk="0">
                  <a:moveTo>
                    <a:pt x="2437" y="2619"/>
                  </a:moveTo>
                  <a:lnTo>
                    <a:pt x="2437" y="2619"/>
                  </a:lnTo>
                  <a:cubicBezTo>
                    <a:pt x="2657" y="2722"/>
                    <a:pt x="2879" y="2821"/>
                    <a:pt x="3104" y="2914"/>
                  </a:cubicBezTo>
                  <a:lnTo>
                    <a:pt x="3104" y="2914"/>
                  </a:lnTo>
                  <a:cubicBezTo>
                    <a:pt x="3167" y="2954"/>
                    <a:pt x="3230" y="2995"/>
                    <a:pt x="3294" y="3036"/>
                  </a:cubicBezTo>
                  <a:lnTo>
                    <a:pt x="3310" y="2998"/>
                  </a:lnTo>
                  <a:lnTo>
                    <a:pt x="3310" y="2998"/>
                  </a:lnTo>
                  <a:cubicBezTo>
                    <a:pt x="3317" y="3001"/>
                    <a:pt x="3325" y="3004"/>
                    <a:pt x="3333" y="3007"/>
                  </a:cubicBezTo>
                  <a:lnTo>
                    <a:pt x="3333" y="3007"/>
                  </a:lnTo>
                  <a:cubicBezTo>
                    <a:pt x="3331" y="3031"/>
                    <a:pt x="3331" y="3055"/>
                    <a:pt x="3332" y="3079"/>
                  </a:cubicBezTo>
                  <a:lnTo>
                    <a:pt x="3332" y="3079"/>
                  </a:lnTo>
                  <a:lnTo>
                    <a:pt x="2690" y="3302"/>
                  </a:lnTo>
                  <a:lnTo>
                    <a:pt x="2690" y="3302"/>
                  </a:lnTo>
                  <a:cubicBezTo>
                    <a:pt x="2602" y="3075"/>
                    <a:pt x="2517" y="2848"/>
                    <a:pt x="2437" y="2619"/>
                  </a:cubicBezTo>
                  <a:close/>
                  <a:moveTo>
                    <a:pt x="792" y="1"/>
                  </a:moveTo>
                  <a:cubicBezTo>
                    <a:pt x="358" y="34"/>
                    <a:pt x="125" y="301"/>
                    <a:pt x="125" y="534"/>
                  </a:cubicBezTo>
                  <a:cubicBezTo>
                    <a:pt x="132" y="604"/>
                    <a:pt x="140" y="674"/>
                    <a:pt x="148" y="743"/>
                  </a:cubicBezTo>
                  <a:lnTo>
                    <a:pt x="148" y="743"/>
                  </a:lnTo>
                  <a:cubicBezTo>
                    <a:pt x="12" y="909"/>
                    <a:pt x="1" y="1163"/>
                    <a:pt x="213" y="1345"/>
                  </a:cubicBezTo>
                  <a:lnTo>
                    <a:pt x="213" y="1345"/>
                  </a:lnTo>
                  <a:cubicBezTo>
                    <a:pt x="386" y="2909"/>
                    <a:pt x="569" y="4469"/>
                    <a:pt x="825" y="6005"/>
                  </a:cubicBezTo>
                  <a:cubicBezTo>
                    <a:pt x="854" y="6234"/>
                    <a:pt x="1024" y="6334"/>
                    <a:pt x="1209" y="6334"/>
                  </a:cubicBezTo>
                  <a:cubicBezTo>
                    <a:pt x="1454" y="6334"/>
                    <a:pt x="1726" y="6157"/>
                    <a:pt x="1726" y="5872"/>
                  </a:cubicBezTo>
                  <a:cubicBezTo>
                    <a:pt x="1724" y="5812"/>
                    <a:pt x="1723" y="5753"/>
                    <a:pt x="1722" y="5694"/>
                  </a:cubicBezTo>
                  <a:lnTo>
                    <a:pt x="1722" y="5694"/>
                  </a:lnTo>
                  <a:cubicBezTo>
                    <a:pt x="1791" y="5686"/>
                    <a:pt x="1859" y="5679"/>
                    <a:pt x="1926" y="5671"/>
                  </a:cubicBezTo>
                  <a:cubicBezTo>
                    <a:pt x="1922" y="5646"/>
                    <a:pt x="1918" y="5621"/>
                    <a:pt x="1915" y="5595"/>
                  </a:cubicBezTo>
                  <a:lnTo>
                    <a:pt x="1915" y="5595"/>
                  </a:lnTo>
                  <a:cubicBezTo>
                    <a:pt x="2870" y="5134"/>
                    <a:pt x="3886" y="4796"/>
                    <a:pt x="4962" y="4637"/>
                  </a:cubicBezTo>
                  <a:cubicBezTo>
                    <a:pt x="4955" y="4617"/>
                    <a:pt x="4948" y="4597"/>
                    <a:pt x="4942" y="4576"/>
                  </a:cubicBezTo>
                  <a:lnTo>
                    <a:pt x="4942" y="4576"/>
                  </a:lnTo>
                  <a:cubicBezTo>
                    <a:pt x="4948" y="4574"/>
                    <a:pt x="4955" y="4573"/>
                    <a:pt x="4962" y="4571"/>
                  </a:cubicBezTo>
                  <a:cubicBezTo>
                    <a:pt x="5333" y="4461"/>
                    <a:pt x="5361" y="4065"/>
                    <a:pt x="5167" y="3833"/>
                  </a:cubicBezTo>
                  <a:lnTo>
                    <a:pt x="5167" y="3833"/>
                  </a:lnTo>
                  <a:cubicBezTo>
                    <a:pt x="5209" y="3823"/>
                    <a:pt x="5252" y="3813"/>
                    <a:pt x="5295" y="3803"/>
                  </a:cubicBezTo>
                  <a:cubicBezTo>
                    <a:pt x="5465" y="3763"/>
                    <a:pt x="5563" y="3651"/>
                    <a:pt x="5601" y="3518"/>
                  </a:cubicBezTo>
                  <a:lnTo>
                    <a:pt x="5601" y="3518"/>
                  </a:lnTo>
                  <a:cubicBezTo>
                    <a:pt x="5887" y="3628"/>
                    <a:pt x="6174" y="3734"/>
                    <a:pt x="6463" y="3837"/>
                  </a:cubicBezTo>
                  <a:cubicBezTo>
                    <a:pt x="6519" y="3857"/>
                    <a:pt x="6572" y="3866"/>
                    <a:pt x="6621" y="3866"/>
                  </a:cubicBezTo>
                  <a:cubicBezTo>
                    <a:pt x="7074" y="3866"/>
                    <a:pt x="7237" y="3113"/>
                    <a:pt x="6696" y="2903"/>
                  </a:cubicBezTo>
                  <a:cubicBezTo>
                    <a:pt x="6026" y="2663"/>
                    <a:pt x="5348" y="2401"/>
                    <a:pt x="4677" y="2112"/>
                  </a:cubicBezTo>
                  <a:lnTo>
                    <a:pt x="4677" y="2112"/>
                  </a:lnTo>
                  <a:cubicBezTo>
                    <a:pt x="3993" y="1642"/>
                    <a:pt x="3254" y="1283"/>
                    <a:pt x="2460" y="1035"/>
                  </a:cubicBezTo>
                  <a:cubicBezTo>
                    <a:pt x="2413" y="1019"/>
                    <a:pt x="2368" y="1012"/>
                    <a:pt x="2325" y="1012"/>
                  </a:cubicBezTo>
                  <a:cubicBezTo>
                    <a:pt x="2194" y="1012"/>
                    <a:pt x="2081" y="1077"/>
                    <a:pt x="1999" y="1174"/>
                  </a:cubicBezTo>
                  <a:lnTo>
                    <a:pt x="1999" y="1174"/>
                  </a:lnTo>
                  <a:cubicBezTo>
                    <a:pt x="1842" y="1102"/>
                    <a:pt x="1684" y="1034"/>
                    <a:pt x="1526" y="968"/>
                  </a:cubicBezTo>
                  <a:cubicBezTo>
                    <a:pt x="1454" y="930"/>
                    <a:pt x="1384" y="909"/>
                    <a:pt x="1317" y="904"/>
                  </a:cubicBezTo>
                  <a:lnTo>
                    <a:pt x="1317" y="904"/>
                  </a:lnTo>
                  <a:cubicBezTo>
                    <a:pt x="1312" y="901"/>
                    <a:pt x="1307" y="899"/>
                    <a:pt x="1302" y="896"/>
                  </a:cubicBezTo>
                  <a:lnTo>
                    <a:pt x="1302" y="896"/>
                  </a:lnTo>
                  <a:cubicBezTo>
                    <a:pt x="1287" y="754"/>
                    <a:pt x="1273" y="611"/>
                    <a:pt x="1259" y="468"/>
                  </a:cubicBezTo>
                  <a:cubicBezTo>
                    <a:pt x="1192" y="201"/>
                    <a:pt x="1025" y="1"/>
                    <a:pt x="792"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791;p16">
              <a:extLst>
                <a:ext uri="{FF2B5EF4-FFF2-40B4-BE49-F238E27FC236}">
                  <a16:creationId xmlns:a16="http://schemas.microsoft.com/office/drawing/2014/main" id="{CF29329B-9C36-BC3A-C2E8-288F52980D2D}"/>
                </a:ext>
              </a:extLst>
            </p:cNvPr>
            <p:cNvSpPr/>
            <p:nvPr/>
          </p:nvSpPr>
          <p:spPr>
            <a:xfrm rot="-4864403" flipH="1">
              <a:off x="6326401" y="2359323"/>
              <a:ext cx="2078611" cy="91548"/>
            </a:xfrm>
            <a:custGeom>
              <a:avLst/>
              <a:gdLst/>
              <a:ahLst/>
              <a:cxnLst/>
              <a:rect l="l" t="t" r="r" b="b"/>
              <a:pathLst>
                <a:path w="59877" h="2637" extrusionOk="0">
                  <a:moveTo>
                    <a:pt x="58841" y="1699"/>
                  </a:moveTo>
                  <a:cubicBezTo>
                    <a:pt x="58838" y="1732"/>
                    <a:pt x="58839" y="1767"/>
                    <a:pt x="58843" y="1803"/>
                  </a:cubicBezTo>
                  <a:cubicBezTo>
                    <a:pt x="58833" y="1752"/>
                    <a:pt x="58835" y="1720"/>
                    <a:pt x="58841" y="1699"/>
                  </a:cubicBezTo>
                  <a:close/>
                  <a:moveTo>
                    <a:pt x="570" y="0"/>
                  </a:moveTo>
                  <a:cubicBezTo>
                    <a:pt x="1" y="0"/>
                    <a:pt x="11" y="903"/>
                    <a:pt x="601" y="969"/>
                  </a:cubicBezTo>
                  <a:cubicBezTo>
                    <a:pt x="8473" y="1769"/>
                    <a:pt x="16412" y="1936"/>
                    <a:pt x="24318" y="2069"/>
                  </a:cubicBezTo>
                  <a:cubicBezTo>
                    <a:pt x="32290" y="2170"/>
                    <a:pt x="40296" y="2303"/>
                    <a:pt x="48302" y="2470"/>
                  </a:cubicBezTo>
                  <a:lnTo>
                    <a:pt x="54940" y="2603"/>
                  </a:lnTo>
                  <a:cubicBezTo>
                    <a:pt x="56041" y="2603"/>
                    <a:pt x="57208" y="2637"/>
                    <a:pt x="58342" y="2637"/>
                  </a:cubicBezTo>
                  <a:cubicBezTo>
                    <a:pt x="59010" y="2637"/>
                    <a:pt x="59877" y="2470"/>
                    <a:pt x="59710" y="1602"/>
                  </a:cubicBezTo>
                  <a:cubicBezTo>
                    <a:pt x="59683" y="1344"/>
                    <a:pt x="59523" y="1236"/>
                    <a:pt x="59348" y="1236"/>
                  </a:cubicBezTo>
                  <a:cubicBezTo>
                    <a:pt x="59136" y="1236"/>
                    <a:pt x="58901" y="1394"/>
                    <a:pt x="58850" y="1639"/>
                  </a:cubicBezTo>
                  <a:lnTo>
                    <a:pt x="58850" y="1639"/>
                  </a:lnTo>
                  <a:cubicBezTo>
                    <a:pt x="58848" y="1638"/>
                    <a:pt x="58845" y="1637"/>
                    <a:pt x="58843" y="1636"/>
                  </a:cubicBezTo>
                  <a:lnTo>
                    <a:pt x="58843" y="1636"/>
                  </a:lnTo>
                  <a:cubicBezTo>
                    <a:pt x="58843" y="1636"/>
                    <a:pt x="58576" y="1669"/>
                    <a:pt x="58543" y="1669"/>
                  </a:cubicBezTo>
                  <a:lnTo>
                    <a:pt x="57942" y="1669"/>
                  </a:lnTo>
                  <a:cubicBezTo>
                    <a:pt x="57442" y="1669"/>
                    <a:pt x="56875" y="1669"/>
                    <a:pt x="56374" y="1636"/>
                  </a:cubicBezTo>
                  <a:cubicBezTo>
                    <a:pt x="55440" y="1636"/>
                    <a:pt x="54473" y="1602"/>
                    <a:pt x="53472" y="1602"/>
                  </a:cubicBezTo>
                  <a:cubicBezTo>
                    <a:pt x="51538" y="1536"/>
                    <a:pt x="49670" y="1502"/>
                    <a:pt x="47768" y="1502"/>
                  </a:cubicBezTo>
                  <a:cubicBezTo>
                    <a:pt x="43932" y="1436"/>
                    <a:pt x="40096" y="1402"/>
                    <a:pt x="36260" y="1302"/>
                  </a:cubicBezTo>
                  <a:cubicBezTo>
                    <a:pt x="28655" y="1169"/>
                    <a:pt x="21016" y="1135"/>
                    <a:pt x="13444" y="835"/>
                  </a:cubicBezTo>
                  <a:cubicBezTo>
                    <a:pt x="9141" y="668"/>
                    <a:pt x="4904" y="435"/>
                    <a:pt x="601" y="1"/>
                  </a:cubicBezTo>
                  <a:cubicBezTo>
                    <a:pt x="591" y="1"/>
                    <a:pt x="580" y="0"/>
                    <a:pt x="570"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792;p16">
              <a:extLst>
                <a:ext uri="{FF2B5EF4-FFF2-40B4-BE49-F238E27FC236}">
                  <a16:creationId xmlns:a16="http://schemas.microsoft.com/office/drawing/2014/main" id="{9F7A4C9C-B393-D0EA-1FD9-E74344B2BCA0}"/>
                </a:ext>
              </a:extLst>
            </p:cNvPr>
            <p:cNvSpPr/>
            <p:nvPr/>
          </p:nvSpPr>
          <p:spPr>
            <a:xfrm rot="-4864403" flipH="1">
              <a:off x="6512804" y="2392677"/>
              <a:ext cx="2092427" cy="76169"/>
            </a:xfrm>
            <a:custGeom>
              <a:avLst/>
              <a:gdLst/>
              <a:ahLst/>
              <a:cxnLst/>
              <a:rect l="l" t="t" r="r" b="b"/>
              <a:pathLst>
                <a:path w="60275" h="2194" extrusionOk="0">
                  <a:moveTo>
                    <a:pt x="59675" y="1"/>
                  </a:moveTo>
                  <a:cubicBezTo>
                    <a:pt x="59665" y="1"/>
                    <a:pt x="59654" y="1"/>
                    <a:pt x="59643" y="2"/>
                  </a:cubicBezTo>
                  <a:cubicBezTo>
                    <a:pt x="51871" y="436"/>
                    <a:pt x="44132" y="602"/>
                    <a:pt x="36359" y="836"/>
                  </a:cubicBezTo>
                  <a:cubicBezTo>
                    <a:pt x="33338" y="940"/>
                    <a:pt x="30317" y="1024"/>
                    <a:pt x="27312" y="1024"/>
                  </a:cubicBezTo>
                  <a:cubicBezTo>
                    <a:pt x="26468" y="1024"/>
                    <a:pt x="25625" y="1017"/>
                    <a:pt x="24785" y="1003"/>
                  </a:cubicBezTo>
                  <a:cubicBezTo>
                    <a:pt x="20948" y="969"/>
                    <a:pt x="17046" y="736"/>
                    <a:pt x="13243" y="569"/>
                  </a:cubicBezTo>
                  <a:cubicBezTo>
                    <a:pt x="11769" y="511"/>
                    <a:pt x="10292" y="474"/>
                    <a:pt x="8814" y="474"/>
                  </a:cubicBezTo>
                  <a:cubicBezTo>
                    <a:pt x="6011" y="474"/>
                    <a:pt x="3208" y="609"/>
                    <a:pt x="434" y="1003"/>
                  </a:cubicBezTo>
                  <a:cubicBezTo>
                    <a:pt x="67" y="1069"/>
                    <a:pt x="0" y="1570"/>
                    <a:pt x="234" y="1803"/>
                  </a:cubicBezTo>
                  <a:lnTo>
                    <a:pt x="467" y="2070"/>
                  </a:lnTo>
                  <a:cubicBezTo>
                    <a:pt x="561" y="2157"/>
                    <a:pt x="665" y="2193"/>
                    <a:pt x="765" y="2193"/>
                  </a:cubicBezTo>
                  <a:cubicBezTo>
                    <a:pt x="967" y="2193"/>
                    <a:pt x="1156" y="2045"/>
                    <a:pt x="1230" y="1859"/>
                  </a:cubicBezTo>
                  <a:lnTo>
                    <a:pt x="1230" y="1859"/>
                  </a:lnTo>
                  <a:cubicBezTo>
                    <a:pt x="3721" y="1531"/>
                    <a:pt x="6220" y="1418"/>
                    <a:pt x="8719" y="1418"/>
                  </a:cubicBezTo>
                  <a:cubicBezTo>
                    <a:pt x="13663" y="1418"/>
                    <a:pt x="18611" y="1862"/>
                    <a:pt x="23517" y="1970"/>
                  </a:cubicBezTo>
                  <a:cubicBezTo>
                    <a:pt x="24710" y="1996"/>
                    <a:pt x="25905" y="2007"/>
                    <a:pt x="27102" y="2007"/>
                  </a:cubicBezTo>
                  <a:cubicBezTo>
                    <a:pt x="33628" y="2007"/>
                    <a:pt x="40188" y="1667"/>
                    <a:pt x="46700" y="1470"/>
                  </a:cubicBezTo>
                  <a:cubicBezTo>
                    <a:pt x="51037" y="1336"/>
                    <a:pt x="55340" y="1203"/>
                    <a:pt x="59676" y="969"/>
                  </a:cubicBezTo>
                  <a:cubicBezTo>
                    <a:pt x="60200" y="904"/>
                    <a:pt x="60274" y="1"/>
                    <a:pt x="59675"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 name="Freeform 13">
            <a:extLst>
              <a:ext uri="{FF2B5EF4-FFF2-40B4-BE49-F238E27FC236}">
                <a16:creationId xmlns:a16="http://schemas.microsoft.com/office/drawing/2014/main" id="{69BBD074-FB66-2B2A-0368-031D5EC56CAD}"/>
              </a:ext>
            </a:extLst>
          </p:cNvPr>
          <p:cNvSpPr/>
          <p:nvPr/>
        </p:nvSpPr>
        <p:spPr>
          <a:xfrm>
            <a:off x="0" y="6593152"/>
            <a:ext cx="4244100" cy="3693848"/>
          </a:xfrm>
          <a:custGeom>
            <a:avLst/>
            <a:gdLst/>
            <a:ahLst/>
            <a:cxnLst/>
            <a:rect l="l" t="t" r="r" b="b"/>
            <a:pathLst>
              <a:path w="1735697" h="4114800">
                <a:moveTo>
                  <a:pt x="0" y="0"/>
                </a:moveTo>
                <a:lnTo>
                  <a:pt x="1735698" y="0"/>
                </a:lnTo>
                <a:lnTo>
                  <a:pt x="173569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vi-VN" dirty="0"/>
          </a:p>
        </p:txBody>
      </p:sp>
      <p:sp>
        <p:nvSpPr>
          <p:cNvPr id="32" name="Google Shape;793;p16">
            <a:extLst>
              <a:ext uri="{FF2B5EF4-FFF2-40B4-BE49-F238E27FC236}">
                <a16:creationId xmlns:a16="http://schemas.microsoft.com/office/drawing/2014/main" id="{AF4948EF-1898-8D7E-F883-0218D4ED96B9}"/>
              </a:ext>
            </a:extLst>
          </p:cNvPr>
          <p:cNvSpPr/>
          <p:nvPr/>
        </p:nvSpPr>
        <p:spPr>
          <a:xfrm rot="-842175">
            <a:off x="10023120" y="440467"/>
            <a:ext cx="448535" cy="389428"/>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794;p16">
            <a:extLst>
              <a:ext uri="{FF2B5EF4-FFF2-40B4-BE49-F238E27FC236}">
                <a16:creationId xmlns:a16="http://schemas.microsoft.com/office/drawing/2014/main" id="{5DEAC969-27F2-1735-1819-D4EC5B29F46B}"/>
              </a:ext>
            </a:extLst>
          </p:cNvPr>
          <p:cNvSpPr/>
          <p:nvPr/>
        </p:nvSpPr>
        <p:spPr>
          <a:xfrm rot="897413">
            <a:off x="10628297" y="843977"/>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794;p16">
            <a:extLst>
              <a:ext uri="{FF2B5EF4-FFF2-40B4-BE49-F238E27FC236}">
                <a16:creationId xmlns:a16="http://schemas.microsoft.com/office/drawing/2014/main" id="{45185623-3556-8139-409B-43EEDC323635}"/>
              </a:ext>
            </a:extLst>
          </p:cNvPr>
          <p:cNvSpPr/>
          <p:nvPr/>
        </p:nvSpPr>
        <p:spPr>
          <a:xfrm rot="897413">
            <a:off x="7024373" y="225289"/>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794;p16">
            <a:extLst>
              <a:ext uri="{FF2B5EF4-FFF2-40B4-BE49-F238E27FC236}">
                <a16:creationId xmlns:a16="http://schemas.microsoft.com/office/drawing/2014/main" id="{8C9ADB71-DAFA-D0B5-70F8-A8F0444736AD}"/>
              </a:ext>
            </a:extLst>
          </p:cNvPr>
          <p:cNvSpPr/>
          <p:nvPr/>
        </p:nvSpPr>
        <p:spPr>
          <a:xfrm rot="897413">
            <a:off x="8338601" y="359295"/>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794;p16">
            <a:extLst>
              <a:ext uri="{FF2B5EF4-FFF2-40B4-BE49-F238E27FC236}">
                <a16:creationId xmlns:a16="http://schemas.microsoft.com/office/drawing/2014/main" id="{DAA4D26C-CCCB-76E4-6DCE-998591154541}"/>
              </a:ext>
            </a:extLst>
          </p:cNvPr>
          <p:cNvSpPr/>
          <p:nvPr/>
        </p:nvSpPr>
        <p:spPr>
          <a:xfrm rot="897413">
            <a:off x="9060653" y="858805"/>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794;p16">
            <a:extLst>
              <a:ext uri="{FF2B5EF4-FFF2-40B4-BE49-F238E27FC236}">
                <a16:creationId xmlns:a16="http://schemas.microsoft.com/office/drawing/2014/main" id="{72DCEAAB-FDB1-09DC-0D54-716813F1FDE0}"/>
              </a:ext>
            </a:extLst>
          </p:cNvPr>
          <p:cNvSpPr/>
          <p:nvPr/>
        </p:nvSpPr>
        <p:spPr>
          <a:xfrm rot="897413">
            <a:off x="11544043" y="291290"/>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794;p16">
            <a:extLst>
              <a:ext uri="{FF2B5EF4-FFF2-40B4-BE49-F238E27FC236}">
                <a16:creationId xmlns:a16="http://schemas.microsoft.com/office/drawing/2014/main" id="{F5B8C98A-0787-2D34-FDA9-EBE9B471F05E}"/>
              </a:ext>
            </a:extLst>
          </p:cNvPr>
          <p:cNvSpPr/>
          <p:nvPr/>
        </p:nvSpPr>
        <p:spPr>
          <a:xfrm rot="897413">
            <a:off x="6112022" y="922353"/>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 name="Freeform 9">
            <a:extLst>
              <a:ext uri="{FF2B5EF4-FFF2-40B4-BE49-F238E27FC236}">
                <a16:creationId xmlns:a16="http://schemas.microsoft.com/office/drawing/2014/main" id="{D8853A3E-F189-AC76-ACD1-376A95FEA5AC}"/>
              </a:ext>
            </a:extLst>
          </p:cNvPr>
          <p:cNvSpPr/>
          <p:nvPr/>
        </p:nvSpPr>
        <p:spPr>
          <a:xfrm>
            <a:off x="14651824" y="5839103"/>
            <a:ext cx="3636176" cy="4279359"/>
          </a:xfrm>
          <a:custGeom>
            <a:avLst/>
            <a:gdLst/>
            <a:ahLst/>
            <a:cxnLst/>
            <a:rect l="l" t="t" r="r" b="b"/>
            <a:pathLst>
              <a:path w="6303381" h="9678895">
                <a:moveTo>
                  <a:pt x="0" y="0"/>
                </a:moveTo>
                <a:lnTo>
                  <a:pt x="6303381" y="0"/>
                </a:lnTo>
                <a:lnTo>
                  <a:pt x="6303381" y="9678896"/>
                </a:lnTo>
                <a:lnTo>
                  <a:pt x="0" y="967889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vi-VN"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22450A-3444-2821-8035-6E637DEA56A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3A1A11FE-A8DE-1840-A5A3-15C121417731}"/>
              </a:ext>
            </a:extLst>
          </p:cNvPr>
          <p:cNvPicPr>
            <a:picLocks noChangeAspect="1"/>
          </p:cNvPicPr>
          <p:nvPr/>
        </p:nvPicPr>
        <p:blipFill>
          <a:blip r:embed="rId2"/>
          <a:stretch>
            <a:fillRect/>
          </a:stretch>
        </p:blipFill>
        <p:spPr>
          <a:xfrm>
            <a:off x="4766881" y="1866900"/>
            <a:ext cx="13030200" cy="7884428"/>
          </a:xfrm>
          <a:prstGeom prst="rect">
            <a:avLst/>
          </a:prstGeom>
          <a:effectLst>
            <a:outerShdw blurRad="50800" dist="50800" dir="5400000" algn="ctr" rotWithShape="0">
              <a:srgbClr val="000000">
                <a:alpha val="0"/>
              </a:srgbClr>
            </a:outerShdw>
          </a:effectLst>
        </p:spPr>
      </p:pic>
      <p:grpSp>
        <p:nvGrpSpPr>
          <p:cNvPr id="6" name="Group 6">
            <a:extLst>
              <a:ext uri="{FF2B5EF4-FFF2-40B4-BE49-F238E27FC236}">
                <a16:creationId xmlns:a16="http://schemas.microsoft.com/office/drawing/2014/main" id="{4F46895F-C73E-A88A-898B-3903101EB761}"/>
              </a:ext>
            </a:extLst>
          </p:cNvPr>
          <p:cNvGrpSpPr/>
          <p:nvPr/>
        </p:nvGrpSpPr>
        <p:grpSpPr>
          <a:xfrm rot="-10800000">
            <a:off x="-4998720" y="-8698762"/>
            <a:ext cx="21869400" cy="10922921"/>
            <a:chOff x="0" y="0"/>
            <a:chExt cx="6350000" cy="5911850"/>
          </a:xfrm>
        </p:grpSpPr>
        <p:sp>
          <p:nvSpPr>
            <p:cNvPr id="7" name="Freeform 7">
              <a:extLst>
                <a:ext uri="{FF2B5EF4-FFF2-40B4-BE49-F238E27FC236}">
                  <a16:creationId xmlns:a16="http://schemas.microsoft.com/office/drawing/2014/main" id="{5293824B-A364-4877-5332-00999CBF690D}"/>
                </a:ext>
              </a:extLst>
            </p:cNvPr>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EDF1F2">
                <a:alpha val="60000"/>
              </a:srgbClr>
            </a:solidFill>
            <a:ln w="12700">
              <a:solidFill>
                <a:srgbClr val="000000"/>
              </a:solidFill>
            </a:ln>
          </p:spPr>
          <p:txBody>
            <a:bodyPr/>
            <a:lstStyle/>
            <a:p>
              <a:endParaRPr lang="vi-VN" dirty="0"/>
            </a:p>
          </p:txBody>
        </p:sp>
      </p:grpSp>
      <p:sp>
        <p:nvSpPr>
          <p:cNvPr id="8" name="TextBox 24">
            <a:extLst>
              <a:ext uri="{FF2B5EF4-FFF2-40B4-BE49-F238E27FC236}">
                <a16:creationId xmlns:a16="http://schemas.microsoft.com/office/drawing/2014/main" id="{5F92E184-3018-0A84-A25B-8F4617686EC0}"/>
              </a:ext>
            </a:extLst>
          </p:cNvPr>
          <p:cNvSpPr txBox="1"/>
          <p:nvPr/>
        </p:nvSpPr>
        <p:spPr>
          <a:xfrm>
            <a:off x="842217" y="7112855"/>
            <a:ext cx="6163804" cy="613449"/>
          </a:xfrm>
          <a:prstGeom prst="rect">
            <a:avLst/>
          </a:prstGeom>
        </p:spPr>
        <p:txBody>
          <a:bodyPr lIns="0" tIns="0" rIns="0" bIns="0" rtlCol="0" anchor="t">
            <a:spAutoFit/>
          </a:bodyPr>
          <a:lstStyle/>
          <a:p>
            <a:pPr algn="l">
              <a:lnSpc>
                <a:spcPts val="2869"/>
              </a:lnSpc>
            </a:pPr>
            <a:r>
              <a:rPr lang="en-US" sz="2049" dirty="0">
                <a:solidFill>
                  <a:srgbClr val="203850"/>
                </a:solidFill>
                <a:latin typeface="Muli"/>
                <a:ea typeface="Muli"/>
                <a:cs typeface="Muli"/>
                <a:sym typeface="Muli"/>
              </a:rPr>
              <a:t>.</a:t>
            </a:r>
          </a:p>
        </p:txBody>
      </p:sp>
      <p:sp>
        <p:nvSpPr>
          <p:cNvPr id="2" name="TextBox 2">
            <a:extLst>
              <a:ext uri="{FF2B5EF4-FFF2-40B4-BE49-F238E27FC236}">
                <a16:creationId xmlns:a16="http://schemas.microsoft.com/office/drawing/2014/main" id="{44DA4586-5C61-00F8-D034-44AE50A2442B}"/>
              </a:ext>
            </a:extLst>
          </p:cNvPr>
          <p:cNvSpPr txBox="1"/>
          <p:nvPr/>
        </p:nvSpPr>
        <p:spPr>
          <a:xfrm>
            <a:off x="1447800" y="28034"/>
            <a:ext cx="14376010" cy="2203745"/>
          </a:xfrm>
          <a:prstGeom prst="rect">
            <a:avLst/>
          </a:prstGeom>
        </p:spPr>
        <p:txBody>
          <a:bodyPr wrap="square" lIns="0" tIns="0" rIns="0" bIns="0" rtlCol="0" anchor="t">
            <a:spAutoFit/>
          </a:bodyPr>
          <a:lstStyle/>
          <a:p>
            <a:pPr algn="l">
              <a:lnSpc>
                <a:spcPts val="8999"/>
              </a:lnSpc>
            </a:pPr>
            <a:r>
              <a:rPr lang="en-US" sz="6000" b="1" spc="-149">
                <a:solidFill>
                  <a:schemeClr val="accent1"/>
                </a:solidFill>
                <a:latin typeface="Muli Bold"/>
                <a:ea typeface="Muli Bold"/>
                <a:cs typeface="Muli Bold"/>
                <a:sym typeface="Muli Bold"/>
              </a:rPr>
              <a:t>Lựa chọn đặc trưng bằng mô hình Random Forest</a:t>
            </a:r>
            <a:endParaRPr lang="en-US" sz="6000" b="1" spc="-149" dirty="0">
              <a:solidFill>
                <a:schemeClr val="accent1"/>
              </a:solidFill>
              <a:latin typeface="Muli Bold"/>
              <a:ea typeface="Muli Bold"/>
              <a:cs typeface="Muli Bold"/>
              <a:sym typeface="Muli Bold"/>
            </a:endParaRPr>
          </a:p>
        </p:txBody>
      </p:sp>
      <p:sp>
        <p:nvSpPr>
          <p:cNvPr id="10" name="TextBox 23">
            <a:extLst>
              <a:ext uri="{FF2B5EF4-FFF2-40B4-BE49-F238E27FC236}">
                <a16:creationId xmlns:a16="http://schemas.microsoft.com/office/drawing/2014/main" id="{721657FB-0D57-3201-50D4-0E0FE2DC74F9}"/>
              </a:ext>
            </a:extLst>
          </p:cNvPr>
          <p:cNvSpPr txBox="1"/>
          <p:nvPr/>
        </p:nvSpPr>
        <p:spPr>
          <a:xfrm>
            <a:off x="345588" y="3765845"/>
            <a:ext cx="5202015" cy="2215991"/>
          </a:xfrm>
          <a:prstGeom prst="rect">
            <a:avLst/>
          </a:prstGeom>
        </p:spPr>
        <p:txBody>
          <a:bodyPr wrap="square" lIns="0" tIns="0" rIns="0" bIns="0" rtlCol="0" anchor="t">
            <a:spAutoFit/>
          </a:bodyPr>
          <a:lstStyle/>
          <a:p>
            <a:pPr lvl="0" algn="just">
              <a:spcBef>
                <a:spcPct val="0"/>
              </a:spcBef>
            </a:pPr>
            <a:r>
              <a:rPr lang="en-US" sz="3600" b="1">
                <a:solidFill>
                  <a:schemeClr val="accent1">
                    <a:lumMod val="75000"/>
                  </a:schemeClr>
                </a:solidFill>
                <a:latin typeface="Muli Semi-Bold" panose="020B0604020202020204" charset="0"/>
                <a:ea typeface="Muli Bold"/>
                <a:cs typeface="Muli Bold" panose="020B0604020202020204" charset="0"/>
                <a:sym typeface="Muli Bold"/>
              </a:rPr>
              <a:t>Các đặc trưng có mức độ quan trọng lớn hơn mức trung bình là 0,0417 được lựa chọn.</a:t>
            </a:r>
            <a:endParaRPr lang="en-US" sz="3600" b="1" u="none" dirty="0">
              <a:solidFill>
                <a:schemeClr val="accent1">
                  <a:lumMod val="75000"/>
                </a:schemeClr>
              </a:solidFill>
              <a:latin typeface="Muli Semi-Bold" panose="020B0604020202020204" charset="0"/>
              <a:ea typeface="Muli Bold"/>
              <a:cs typeface="Muli Bold" panose="020B0604020202020204" charset="0"/>
              <a:sym typeface="Muli Bold"/>
            </a:endParaRPr>
          </a:p>
        </p:txBody>
      </p:sp>
    </p:spTree>
    <p:extLst>
      <p:ext uri="{BB962C8B-B14F-4D97-AF65-F5344CB8AC3E}">
        <p14:creationId xmlns:p14="http://schemas.microsoft.com/office/powerpoint/2010/main" val="37370156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22450A-3444-2821-8035-6E637DEA56A5}"/>
            </a:ext>
          </a:extLst>
        </p:cNvPr>
        <p:cNvGrpSpPr/>
        <p:nvPr/>
      </p:nvGrpSpPr>
      <p:grpSpPr>
        <a:xfrm>
          <a:off x="0" y="0"/>
          <a:ext cx="0" cy="0"/>
          <a:chOff x="0" y="0"/>
          <a:chExt cx="0" cy="0"/>
        </a:xfrm>
      </p:grpSpPr>
      <p:grpSp>
        <p:nvGrpSpPr>
          <p:cNvPr id="6" name="Group 6">
            <a:extLst>
              <a:ext uri="{FF2B5EF4-FFF2-40B4-BE49-F238E27FC236}">
                <a16:creationId xmlns:a16="http://schemas.microsoft.com/office/drawing/2014/main" id="{4F46895F-C73E-A88A-898B-3903101EB761}"/>
              </a:ext>
            </a:extLst>
          </p:cNvPr>
          <p:cNvGrpSpPr/>
          <p:nvPr/>
        </p:nvGrpSpPr>
        <p:grpSpPr>
          <a:xfrm rot="-10800000">
            <a:off x="-854307" y="-8668836"/>
            <a:ext cx="11774709" cy="10962254"/>
            <a:chOff x="0" y="0"/>
            <a:chExt cx="6350000" cy="5911850"/>
          </a:xfrm>
        </p:grpSpPr>
        <p:sp>
          <p:nvSpPr>
            <p:cNvPr id="7" name="Freeform 7">
              <a:extLst>
                <a:ext uri="{FF2B5EF4-FFF2-40B4-BE49-F238E27FC236}">
                  <a16:creationId xmlns:a16="http://schemas.microsoft.com/office/drawing/2014/main" id="{5293824B-A364-4877-5332-00999CBF690D}"/>
                </a:ext>
              </a:extLst>
            </p:cNvPr>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EDF1F2">
                <a:alpha val="60000"/>
              </a:srgbClr>
            </a:solidFill>
            <a:ln w="12700">
              <a:solidFill>
                <a:srgbClr val="000000"/>
              </a:solidFill>
            </a:ln>
          </p:spPr>
          <p:txBody>
            <a:bodyPr/>
            <a:lstStyle/>
            <a:p>
              <a:endParaRPr lang="vi-VN" dirty="0"/>
            </a:p>
          </p:txBody>
        </p:sp>
      </p:grpSp>
      <p:sp>
        <p:nvSpPr>
          <p:cNvPr id="2" name="TextBox 2">
            <a:extLst>
              <a:ext uri="{FF2B5EF4-FFF2-40B4-BE49-F238E27FC236}">
                <a16:creationId xmlns:a16="http://schemas.microsoft.com/office/drawing/2014/main" id="{44DA4586-5C61-00F8-D034-44AE50A2442B}"/>
              </a:ext>
            </a:extLst>
          </p:cNvPr>
          <p:cNvSpPr txBox="1"/>
          <p:nvPr/>
        </p:nvSpPr>
        <p:spPr>
          <a:xfrm>
            <a:off x="842217" y="419100"/>
            <a:ext cx="8381663" cy="1049583"/>
          </a:xfrm>
          <a:prstGeom prst="rect">
            <a:avLst/>
          </a:prstGeom>
        </p:spPr>
        <p:txBody>
          <a:bodyPr wrap="square" lIns="0" tIns="0" rIns="0" bIns="0" rtlCol="0" anchor="t">
            <a:spAutoFit/>
          </a:bodyPr>
          <a:lstStyle/>
          <a:p>
            <a:pPr algn="l">
              <a:lnSpc>
                <a:spcPts val="8999"/>
              </a:lnSpc>
            </a:pPr>
            <a:r>
              <a:rPr lang="en-US" sz="6000" b="1" spc="-149">
                <a:solidFill>
                  <a:srgbClr val="3DB6D6"/>
                </a:solidFill>
                <a:latin typeface="Muli Bold"/>
                <a:ea typeface="Muli Bold"/>
                <a:cs typeface="Muli Bold"/>
                <a:sym typeface="Muli Bold"/>
              </a:rPr>
              <a:t>Tối ưu hóa mô hình  </a:t>
            </a:r>
            <a:endParaRPr lang="en-US" sz="6000" b="1" spc="-149" dirty="0">
              <a:solidFill>
                <a:srgbClr val="3DB6D6"/>
              </a:solidFill>
              <a:latin typeface="Muli Bold"/>
              <a:ea typeface="Muli Bold"/>
              <a:cs typeface="Muli Bold"/>
              <a:sym typeface="Muli Bold"/>
            </a:endParaRPr>
          </a:p>
        </p:txBody>
      </p:sp>
      <p:sp>
        <p:nvSpPr>
          <p:cNvPr id="4" name="TextBox 23">
            <a:extLst>
              <a:ext uri="{FF2B5EF4-FFF2-40B4-BE49-F238E27FC236}">
                <a16:creationId xmlns:a16="http://schemas.microsoft.com/office/drawing/2014/main" id="{7DFA8CB8-D840-9563-11B8-5DFEB9C22547}"/>
              </a:ext>
            </a:extLst>
          </p:cNvPr>
          <p:cNvSpPr txBox="1"/>
          <p:nvPr/>
        </p:nvSpPr>
        <p:spPr>
          <a:xfrm>
            <a:off x="9144000" y="4060744"/>
            <a:ext cx="7620000" cy="3323987"/>
          </a:xfrm>
          <a:prstGeom prst="rect">
            <a:avLst/>
          </a:prstGeom>
        </p:spPr>
        <p:txBody>
          <a:bodyPr wrap="square" lIns="0" tIns="0" rIns="0" bIns="0" rtlCol="0" anchor="t">
            <a:spAutoFit/>
          </a:bodyPr>
          <a:lstStyle/>
          <a:p>
            <a:pPr lvl="0" algn="just">
              <a:spcBef>
                <a:spcPct val="0"/>
              </a:spcBef>
            </a:pPr>
            <a:r>
              <a:rPr lang="en-US" sz="1800" b="1" i="0" u="none" strike="noStrike">
                <a:solidFill>
                  <a:srgbClr val="000000"/>
                </a:solidFill>
                <a:effectLst/>
                <a:latin typeface="Arial" panose="020B0604020202020204" pitchFamily="34" charset="0"/>
              </a:rPr>
              <a:t>→</a:t>
            </a:r>
            <a:r>
              <a:rPr lang="en-US" sz="3600" b="1" i="0" strike="noStrike">
                <a:solidFill>
                  <a:schemeClr val="accent1">
                    <a:lumMod val="75000"/>
                  </a:schemeClr>
                </a:solidFill>
                <a:effectLst/>
                <a:latin typeface="Muli Semi-Bold" panose="020B0604020202020204" charset="0"/>
                <a:sym typeface="Muli Bold"/>
              </a:rPr>
              <a:t> Sau khi thực hiện GridSearch kết hợp với </a:t>
            </a:r>
            <a:r>
              <a:rPr lang="en-US" sz="3600" b="1">
                <a:solidFill>
                  <a:schemeClr val="accent1">
                    <a:lumMod val="75000"/>
                  </a:schemeClr>
                </a:solidFill>
                <a:latin typeface="Muli Semi-Bold" panose="020B0604020202020204" charset="0"/>
                <a:sym typeface="Muli Bold"/>
              </a:rPr>
              <a:t>cross-validation, các mô hình đã có sự cải thiện về hiệu suất, các mô hình đã cho thấy cải thiện về MSE và RMSE cao hơn so với thiết lập mặc định.</a:t>
            </a:r>
            <a:endParaRPr lang="en-US" sz="3600" b="1" u="none" dirty="0">
              <a:solidFill>
                <a:schemeClr val="accent1">
                  <a:lumMod val="75000"/>
                </a:schemeClr>
              </a:solidFill>
              <a:latin typeface="Muli Semi-Bold" panose="020B0604020202020204" charset="0"/>
              <a:ea typeface="Muli Bold"/>
              <a:cs typeface="Muli Bold" panose="020B0604020202020204" charset="0"/>
              <a:sym typeface="Muli Bold"/>
            </a:endParaRPr>
          </a:p>
        </p:txBody>
      </p:sp>
      <p:sp>
        <p:nvSpPr>
          <p:cNvPr id="8" name="TextBox 24">
            <a:extLst>
              <a:ext uri="{FF2B5EF4-FFF2-40B4-BE49-F238E27FC236}">
                <a16:creationId xmlns:a16="http://schemas.microsoft.com/office/drawing/2014/main" id="{5F92E184-3018-0A84-A25B-8F4617686EC0}"/>
              </a:ext>
            </a:extLst>
          </p:cNvPr>
          <p:cNvSpPr txBox="1"/>
          <p:nvPr/>
        </p:nvSpPr>
        <p:spPr>
          <a:xfrm>
            <a:off x="842217" y="7112855"/>
            <a:ext cx="6163804" cy="613449"/>
          </a:xfrm>
          <a:prstGeom prst="rect">
            <a:avLst/>
          </a:prstGeom>
        </p:spPr>
        <p:txBody>
          <a:bodyPr lIns="0" tIns="0" rIns="0" bIns="0" rtlCol="0" anchor="t">
            <a:spAutoFit/>
          </a:bodyPr>
          <a:lstStyle/>
          <a:p>
            <a:pPr algn="l">
              <a:lnSpc>
                <a:spcPts val="2869"/>
              </a:lnSpc>
            </a:pPr>
            <a:r>
              <a:rPr lang="en-US" sz="2049" dirty="0">
                <a:solidFill>
                  <a:srgbClr val="203850"/>
                </a:solidFill>
                <a:latin typeface="Muli"/>
                <a:ea typeface="Muli"/>
                <a:cs typeface="Muli"/>
                <a:sym typeface="Muli"/>
              </a:rPr>
              <a:t>.</a:t>
            </a:r>
          </a:p>
        </p:txBody>
      </p:sp>
      <p:graphicFrame>
        <p:nvGraphicFramePr>
          <p:cNvPr id="10" name="Table 9">
            <a:extLst>
              <a:ext uri="{FF2B5EF4-FFF2-40B4-BE49-F238E27FC236}">
                <a16:creationId xmlns:a16="http://schemas.microsoft.com/office/drawing/2014/main" id="{56D2035A-2D4A-8230-E1CB-993A90955AA7}"/>
              </a:ext>
            </a:extLst>
          </p:cNvPr>
          <p:cNvGraphicFramePr>
            <a:graphicFrameLocks noGrp="1"/>
          </p:cNvGraphicFramePr>
          <p:nvPr>
            <p:extLst>
              <p:ext uri="{D42A27DB-BD31-4B8C-83A1-F6EECF244321}">
                <p14:modId xmlns:p14="http://schemas.microsoft.com/office/powerpoint/2010/main" val="654143559"/>
              </p:ext>
            </p:extLst>
          </p:nvPr>
        </p:nvGraphicFramePr>
        <p:xfrm>
          <a:off x="685800" y="3274576"/>
          <a:ext cx="7772400" cy="5797267"/>
        </p:xfrm>
        <a:graphic>
          <a:graphicData uri="http://schemas.openxmlformats.org/drawingml/2006/table">
            <a:tbl>
              <a:tblPr firstRow="1" firstCol="1" bandRow="1"/>
              <a:tblGrid>
                <a:gridCol w="1642311">
                  <a:extLst>
                    <a:ext uri="{9D8B030D-6E8A-4147-A177-3AD203B41FA5}">
                      <a16:colId xmlns:a16="http://schemas.microsoft.com/office/drawing/2014/main" val="1064021052"/>
                    </a:ext>
                  </a:extLst>
                </a:gridCol>
                <a:gridCol w="3158289">
                  <a:extLst>
                    <a:ext uri="{9D8B030D-6E8A-4147-A177-3AD203B41FA5}">
                      <a16:colId xmlns:a16="http://schemas.microsoft.com/office/drawing/2014/main" val="1900606031"/>
                    </a:ext>
                  </a:extLst>
                </a:gridCol>
                <a:gridCol w="2971800">
                  <a:extLst>
                    <a:ext uri="{9D8B030D-6E8A-4147-A177-3AD203B41FA5}">
                      <a16:colId xmlns:a16="http://schemas.microsoft.com/office/drawing/2014/main" val="3058914831"/>
                    </a:ext>
                  </a:extLst>
                </a:gridCol>
              </a:tblGrid>
              <a:tr h="1453613">
                <a:tc>
                  <a:txBody>
                    <a:bodyPr/>
                    <a:lstStyle/>
                    <a:p>
                      <a:pPr algn="ctr">
                        <a:lnSpc>
                          <a:spcPct val="150000"/>
                        </a:lnSpc>
                        <a:spcAft>
                          <a:spcPts val="800"/>
                        </a:spcAft>
                      </a:pPr>
                      <a:r>
                        <a:rPr lang="en-US" sz="2400" b="1" kern="100">
                          <a:effectLst/>
                        </a:rPr>
                        <a:t>Tên mô hình</a:t>
                      </a:r>
                      <a:endParaRPr lang="en-US" sz="2800" b="1" kern="100">
                        <a:effectLst/>
                        <a:latin typeface="Times New Roman" panose="02020603050405020304" pitchFamily="18" charset="0"/>
                        <a:ea typeface="Calibri" panose="020F0502020204030204" pitchFamily="34" charset="0"/>
                        <a:cs typeface="Calibri" panose="020F0502020204030204" pitchFamily="34" charset="0"/>
                      </a:endParaRPr>
                    </a:p>
                  </a:txBody>
                  <a:tcPr marL="68580" marR="68580" marT="0" marB="0" anchor="ctr"/>
                </a:tc>
                <a:tc>
                  <a:txBody>
                    <a:bodyPr/>
                    <a:lstStyle/>
                    <a:p>
                      <a:pPr algn="ctr">
                        <a:lnSpc>
                          <a:spcPct val="150000"/>
                        </a:lnSpc>
                        <a:spcAft>
                          <a:spcPts val="800"/>
                        </a:spcAft>
                      </a:pPr>
                      <a:r>
                        <a:rPr lang="en-US" sz="2400" b="1" kern="100">
                          <a:effectLst/>
                        </a:rPr>
                        <a:t>Tham số</a:t>
                      </a:r>
                      <a:endParaRPr lang="en-US" sz="2800" b="1" kern="100">
                        <a:effectLst/>
                        <a:latin typeface="Times New Roman" panose="02020603050405020304" pitchFamily="18" charset="0"/>
                        <a:ea typeface="Calibri" panose="020F0502020204030204" pitchFamily="34" charset="0"/>
                        <a:cs typeface="Calibri" panose="020F0502020204030204" pitchFamily="34" charset="0"/>
                      </a:endParaRPr>
                    </a:p>
                  </a:txBody>
                  <a:tcPr marL="68580" marR="68580" marT="0" marB="0" anchor="ctr"/>
                </a:tc>
                <a:tc>
                  <a:txBody>
                    <a:bodyPr/>
                    <a:lstStyle/>
                    <a:p>
                      <a:pPr algn="ctr">
                        <a:lnSpc>
                          <a:spcPct val="150000"/>
                        </a:lnSpc>
                        <a:spcAft>
                          <a:spcPts val="800"/>
                        </a:spcAft>
                      </a:pPr>
                      <a:r>
                        <a:rPr lang="en-US" sz="2400" b="1" kern="100">
                          <a:effectLst/>
                        </a:rPr>
                        <a:t>Ghi chú</a:t>
                      </a:r>
                      <a:endParaRPr lang="en-US" sz="2800" b="1" kern="100">
                        <a:effectLst/>
                        <a:latin typeface="Times New Roman" panose="02020603050405020304" pitchFamily="18" charset="0"/>
                        <a:ea typeface="Calibri" panose="020F0502020204030204" pitchFamily="34" charset="0"/>
                        <a:cs typeface="Calibri" panose="020F0502020204030204" pitchFamily="34" charset="0"/>
                      </a:endParaRPr>
                    </a:p>
                  </a:txBody>
                  <a:tcPr marL="68580" marR="68580" marT="0" marB="0" anchor="ctr"/>
                </a:tc>
                <a:extLst>
                  <a:ext uri="{0D108BD9-81ED-4DB2-BD59-A6C34878D82A}">
                    <a16:rowId xmlns:a16="http://schemas.microsoft.com/office/drawing/2014/main" val="2050559425"/>
                  </a:ext>
                </a:extLst>
              </a:tr>
              <a:tr h="1816291">
                <a:tc>
                  <a:txBody>
                    <a:bodyPr/>
                    <a:lstStyle/>
                    <a:p>
                      <a:pPr algn="l">
                        <a:lnSpc>
                          <a:spcPct val="150000"/>
                        </a:lnSpc>
                        <a:spcAft>
                          <a:spcPts val="800"/>
                        </a:spcAft>
                      </a:pPr>
                      <a:r>
                        <a:rPr lang="en-US" sz="2800" kern="100">
                          <a:effectLst/>
                        </a:rPr>
                        <a:t>XGBoost</a:t>
                      </a:r>
                      <a:endParaRPr lang="en-US" sz="3200" kern="100">
                        <a:effectLst/>
                        <a:latin typeface="Times New Roman" panose="02020603050405020304" pitchFamily="18" charset="0"/>
                        <a:ea typeface="Calibri" panose="020F0502020204030204" pitchFamily="34" charset="0"/>
                        <a:cs typeface="Calibri" panose="020F0502020204030204" pitchFamily="34" charset="0"/>
                      </a:endParaRPr>
                    </a:p>
                  </a:txBody>
                  <a:tcPr marL="68580" marR="68580" marT="0" marB="0" anchor="ctr"/>
                </a:tc>
                <a:tc>
                  <a:txBody>
                    <a:bodyPr/>
                    <a:lstStyle/>
                    <a:p>
                      <a:pPr algn="l">
                        <a:lnSpc>
                          <a:spcPct val="150000"/>
                        </a:lnSpc>
                        <a:spcAft>
                          <a:spcPts val="800"/>
                        </a:spcAft>
                      </a:pPr>
                      <a:r>
                        <a:rPr lang="en-US" sz="2800" kern="100">
                          <a:effectLst/>
                        </a:rPr>
                        <a:t>max_depth = 5, learning_rate = 0.1, n_estimators = 50</a:t>
                      </a:r>
                      <a:endParaRPr lang="en-US" sz="3200" kern="100">
                        <a:effectLst/>
                        <a:latin typeface="Times New Roman" panose="02020603050405020304" pitchFamily="18" charset="0"/>
                        <a:ea typeface="Calibri" panose="020F0502020204030204" pitchFamily="34" charset="0"/>
                        <a:cs typeface="Calibri" panose="020F0502020204030204" pitchFamily="34" charset="0"/>
                      </a:endParaRPr>
                    </a:p>
                  </a:txBody>
                  <a:tcPr marL="68580" marR="68580" marT="0" marB="0" anchor="ctr"/>
                </a:tc>
                <a:tc>
                  <a:txBody>
                    <a:bodyPr/>
                    <a:lstStyle/>
                    <a:p>
                      <a:pPr algn="l">
                        <a:lnSpc>
                          <a:spcPct val="150000"/>
                        </a:lnSpc>
                        <a:spcAft>
                          <a:spcPts val="800"/>
                        </a:spcAft>
                      </a:pPr>
                      <a:r>
                        <a:rPr lang="en-US" sz="2800" kern="100">
                          <a:effectLst/>
                        </a:rPr>
                        <a:t>random_state = 42, cv = 5, n_jobs = -1, verbose = 1</a:t>
                      </a:r>
                      <a:endParaRPr lang="en-US" sz="3200" kern="100">
                        <a:effectLst/>
                        <a:latin typeface="Times New Roman" panose="02020603050405020304" pitchFamily="18" charset="0"/>
                        <a:ea typeface="Calibri" panose="020F0502020204030204" pitchFamily="34" charset="0"/>
                        <a:cs typeface="Calibri" panose="020F0502020204030204" pitchFamily="34" charset="0"/>
                      </a:endParaRPr>
                    </a:p>
                  </a:txBody>
                  <a:tcPr marL="68580" marR="68580" marT="0" marB="0" anchor="ctr"/>
                </a:tc>
                <a:extLst>
                  <a:ext uri="{0D108BD9-81ED-4DB2-BD59-A6C34878D82A}">
                    <a16:rowId xmlns:a16="http://schemas.microsoft.com/office/drawing/2014/main" val="3923543151"/>
                  </a:ext>
                </a:extLst>
              </a:tr>
              <a:tr h="2180419">
                <a:tc>
                  <a:txBody>
                    <a:bodyPr/>
                    <a:lstStyle/>
                    <a:p>
                      <a:pPr algn="l">
                        <a:lnSpc>
                          <a:spcPct val="150000"/>
                        </a:lnSpc>
                        <a:spcAft>
                          <a:spcPts val="800"/>
                        </a:spcAft>
                      </a:pPr>
                      <a:r>
                        <a:rPr lang="en-US" sz="2800" kern="100">
                          <a:effectLst/>
                        </a:rPr>
                        <a:t>DecisionTreeRegressor</a:t>
                      </a:r>
                      <a:endParaRPr lang="en-US" sz="3200" kern="100">
                        <a:effectLst/>
                        <a:latin typeface="Times New Roman" panose="02020603050405020304" pitchFamily="18" charset="0"/>
                        <a:ea typeface="Calibri" panose="020F0502020204030204" pitchFamily="34" charset="0"/>
                        <a:cs typeface="Calibri" panose="020F0502020204030204" pitchFamily="34" charset="0"/>
                      </a:endParaRPr>
                    </a:p>
                  </a:txBody>
                  <a:tcPr marL="68580" marR="68580" marT="0" marB="0" anchor="ctr"/>
                </a:tc>
                <a:tc>
                  <a:txBody>
                    <a:bodyPr/>
                    <a:lstStyle/>
                    <a:p>
                      <a:pPr algn="l">
                        <a:lnSpc>
                          <a:spcPct val="150000"/>
                        </a:lnSpc>
                        <a:spcAft>
                          <a:spcPts val="800"/>
                        </a:spcAft>
                      </a:pPr>
                      <a:r>
                        <a:rPr lang="en-US" sz="2800" kern="100">
                          <a:effectLst/>
                        </a:rPr>
                        <a:t>max_depth = 5, min_samples_split = 2, min_samples_leaf = 1</a:t>
                      </a:r>
                      <a:endParaRPr lang="en-US" sz="3200" kern="100">
                        <a:effectLst/>
                        <a:latin typeface="Times New Roman" panose="02020603050405020304" pitchFamily="18" charset="0"/>
                        <a:ea typeface="Calibri" panose="020F0502020204030204" pitchFamily="34" charset="0"/>
                        <a:cs typeface="Calibri" panose="020F0502020204030204" pitchFamily="34" charset="0"/>
                      </a:endParaRPr>
                    </a:p>
                  </a:txBody>
                  <a:tcPr marL="68580" marR="68580" marT="0" marB="0" anchor="ctr"/>
                </a:tc>
                <a:tc>
                  <a:txBody>
                    <a:bodyPr/>
                    <a:lstStyle/>
                    <a:p>
                      <a:pPr algn="l">
                        <a:lnSpc>
                          <a:spcPct val="150000"/>
                        </a:lnSpc>
                        <a:spcAft>
                          <a:spcPts val="800"/>
                        </a:spcAft>
                      </a:pPr>
                      <a:r>
                        <a:rPr lang="en-US" sz="2800" kern="100">
                          <a:effectLst/>
                        </a:rPr>
                        <a:t>random_state = 42, cv = 5, n_jobs = -1, verbose = 1</a:t>
                      </a:r>
                      <a:endParaRPr lang="en-US" sz="3200" kern="100">
                        <a:effectLst/>
                        <a:latin typeface="Times New Roman" panose="02020603050405020304" pitchFamily="18" charset="0"/>
                        <a:ea typeface="Calibri" panose="020F0502020204030204" pitchFamily="34" charset="0"/>
                        <a:cs typeface="Calibri" panose="020F0502020204030204" pitchFamily="34" charset="0"/>
                      </a:endParaRPr>
                    </a:p>
                  </a:txBody>
                  <a:tcPr marL="68580" marR="68580" marT="0" marB="0" anchor="ctr"/>
                </a:tc>
                <a:extLst>
                  <a:ext uri="{0D108BD9-81ED-4DB2-BD59-A6C34878D82A}">
                    <a16:rowId xmlns:a16="http://schemas.microsoft.com/office/drawing/2014/main" val="708698862"/>
                  </a:ext>
                </a:extLst>
              </a:tr>
            </a:tbl>
          </a:graphicData>
        </a:graphic>
      </p:graphicFrame>
    </p:spTree>
    <p:extLst>
      <p:ext uri="{BB962C8B-B14F-4D97-AF65-F5344CB8AC3E}">
        <p14:creationId xmlns:p14="http://schemas.microsoft.com/office/powerpoint/2010/main" val="3134074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22450A-3444-2821-8035-6E637DEA56A5}"/>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44DA4586-5C61-00F8-D034-44AE50A2442B}"/>
              </a:ext>
            </a:extLst>
          </p:cNvPr>
          <p:cNvSpPr txBox="1"/>
          <p:nvPr/>
        </p:nvSpPr>
        <p:spPr>
          <a:xfrm>
            <a:off x="842217" y="419100"/>
            <a:ext cx="9216183" cy="1049583"/>
          </a:xfrm>
          <a:prstGeom prst="rect">
            <a:avLst/>
          </a:prstGeom>
        </p:spPr>
        <p:txBody>
          <a:bodyPr wrap="square" lIns="0" tIns="0" rIns="0" bIns="0" rtlCol="0" anchor="t">
            <a:spAutoFit/>
          </a:bodyPr>
          <a:lstStyle/>
          <a:p>
            <a:pPr algn="l">
              <a:lnSpc>
                <a:spcPts val="8999"/>
              </a:lnSpc>
            </a:pPr>
            <a:r>
              <a:rPr lang="en-US" sz="6000" b="1" spc="-149">
                <a:solidFill>
                  <a:srgbClr val="3DB6D6"/>
                </a:solidFill>
                <a:latin typeface="Muli Bold"/>
                <a:ea typeface="Muli Bold"/>
                <a:cs typeface="Muli Bold"/>
                <a:sym typeface="Muli Bold"/>
              </a:rPr>
              <a:t>Decision Tree và XgBoost</a:t>
            </a:r>
            <a:endParaRPr lang="en-US" sz="6000" b="1" spc="-149" dirty="0">
              <a:solidFill>
                <a:srgbClr val="3DB6D6"/>
              </a:solidFill>
              <a:latin typeface="Muli Bold"/>
              <a:ea typeface="Muli Bold"/>
              <a:cs typeface="Muli Bold"/>
              <a:sym typeface="Muli Bold"/>
            </a:endParaRPr>
          </a:p>
        </p:txBody>
      </p:sp>
      <p:sp>
        <p:nvSpPr>
          <p:cNvPr id="4" name="TextBox 23">
            <a:extLst>
              <a:ext uri="{FF2B5EF4-FFF2-40B4-BE49-F238E27FC236}">
                <a16:creationId xmlns:a16="http://schemas.microsoft.com/office/drawing/2014/main" id="{7DFA8CB8-D840-9563-11B8-5DFEB9C22547}"/>
              </a:ext>
            </a:extLst>
          </p:cNvPr>
          <p:cNvSpPr txBox="1"/>
          <p:nvPr/>
        </p:nvSpPr>
        <p:spPr>
          <a:xfrm>
            <a:off x="1280160" y="8381678"/>
            <a:ext cx="15727680" cy="1107996"/>
          </a:xfrm>
          <a:prstGeom prst="rect">
            <a:avLst/>
          </a:prstGeom>
        </p:spPr>
        <p:txBody>
          <a:bodyPr wrap="square" lIns="0" tIns="0" rIns="0" bIns="0" rtlCol="0" anchor="t">
            <a:spAutoFit/>
          </a:bodyPr>
          <a:lstStyle/>
          <a:p>
            <a:pPr lvl="0" algn="just">
              <a:spcBef>
                <a:spcPct val="0"/>
              </a:spcBef>
            </a:pPr>
            <a:r>
              <a:rPr lang="en-US" sz="1800" b="1" i="0" u="none" strike="noStrike">
                <a:solidFill>
                  <a:srgbClr val="000000"/>
                </a:solidFill>
                <a:effectLst/>
                <a:latin typeface="Arial" panose="020B0604020202020204" pitchFamily="34" charset="0"/>
              </a:rPr>
              <a:t>→</a:t>
            </a:r>
            <a:r>
              <a:rPr lang="en-US" sz="3600" b="1" i="0" strike="noStrike">
                <a:solidFill>
                  <a:schemeClr val="accent1">
                    <a:lumMod val="75000"/>
                  </a:schemeClr>
                </a:solidFill>
                <a:effectLst/>
                <a:latin typeface="Muli Semi-Bold" panose="020B0604020202020204" charset="0"/>
                <a:sym typeface="Muli Bold"/>
              </a:rPr>
              <a:t> Mô hình Xgboost đã vượt trội hơn mô hình Decision Tree ở nhiều mã ở cả 3 chỉ số MSE, RMSE và MAE</a:t>
            </a:r>
            <a:endParaRPr lang="en-US" sz="3600" b="1" u="none" dirty="0">
              <a:solidFill>
                <a:schemeClr val="accent1">
                  <a:lumMod val="75000"/>
                </a:schemeClr>
              </a:solidFill>
              <a:latin typeface="Muli Semi-Bold" panose="020B0604020202020204" charset="0"/>
              <a:ea typeface="Muli Bold"/>
              <a:cs typeface="Muli Bold" panose="020B0604020202020204" charset="0"/>
              <a:sym typeface="Muli Bold"/>
            </a:endParaRPr>
          </a:p>
        </p:txBody>
      </p:sp>
      <p:sp>
        <p:nvSpPr>
          <p:cNvPr id="8" name="TextBox 24">
            <a:extLst>
              <a:ext uri="{FF2B5EF4-FFF2-40B4-BE49-F238E27FC236}">
                <a16:creationId xmlns:a16="http://schemas.microsoft.com/office/drawing/2014/main" id="{5F92E184-3018-0A84-A25B-8F4617686EC0}"/>
              </a:ext>
            </a:extLst>
          </p:cNvPr>
          <p:cNvSpPr txBox="1"/>
          <p:nvPr/>
        </p:nvSpPr>
        <p:spPr>
          <a:xfrm>
            <a:off x="842217" y="7112855"/>
            <a:ext cx="6163804" cy="613449"/>
          </a:xfrm>
          <a:prstGeom prst="rect">
            <a:avLst/>
          </a:prstGeom>
        </p:spPr>
        <p:txBody>
          <a:bodyPr lIns="0" tIns="0" rIns="0" bIns="0" rtlCol="0" anchor="t">
            <a:spAutoFit/>
          </a:bodyPr>
          <a:lstStyle/>
          <a:p>
            <a:pPr algn="l">
              <a:lnSpc>
                <a:spcPts val="2869"/>
              </a:lnSpc>
            </a:pPr>
            <a:r>
              <a:rPr lang="en-US" sz="2049" dirty="0">
                <a:solidFill>
                  <a:srgbClr val="203850"/>
                </a:solidFill>
                <a:latin typeface="Muli"/>
                <a:ea typeface="Muli"/>
                <a:cs typeface="Muli"/>
                <a:sym typeface="Muli"/>
              </a:rPr>
              <a:t>.</a:t>
            </a:r>
          </a:p>
        </p:txBody>
      </p:sp>
      <p:pic>
        <p:nvPicPr>
          <p:cNvPr id="5" name="Picture 4">
            <a:extLst>
              <a:ext uri="{FF2B5EF4-FFF2-40B4-BE49-F238E27FC236}">
                <a16:creationId xmlns:a16="http://schemas.microsoft.com/office/drawing/2014/main" id="{B28B7E57-7FF7-E827-38AD-F265AF785A31}"/>
              </a:ext>
            </a:extLst>
          </p:cNvPr>
          <p:cNvPicPr>
            <a:picLocks noChangeAspect="1"/>
          </p:cNvPicPr>
          <p:nvPr/>
        </p:nvPicPr>
        <p:blipFill>
          <a:blip r:embed="rId2"/>
          <a:stretch>
            <a:fillRect/>
          </a:stretch>
        </p:blipFill>
        <p:spPr>
          <a:xfrm>
            <a:off x="152400" y="1764334"/>
            <a:ext cx="9448800" cy="5849166"/>
          </a:xfrm>
          <a:prstGeom prst="rect">
            <a:avLst/>
          </a:prstGeom>
        </p:spPr>
      </p:pic>
      <p:pic>
        <p:nvPicPr>
          <p:cNvPr id="11" name="Picture 10">
            <a:extLst>
              <a:ext uri="{FF2B5EF4-FFF2-40B4-BE49-F238E27FC236}">
                <a16:creationId xmlns:a16="http://schemas.microsoft.com/office/drawing/2014/main" id="{736E5639-2510-749F-BE70-856B7E63561D}"/>
              </a:ext>
            </a:extLst>
          </p:cNvPr>
          <p:cNvPicPr>
            <a:picLocks noChangeAspect="1"/>
          </p:cNvPicPr>
          <p:nvPr/>
        </p:nvPicPr>
        <p:blipFill>
          <a:blip r:embed="rId3"/>
          <a:stretch>
            <a:fillRect/>
          </a:stretch>
        </p:blipFill>
        <p:spPr>
          <a:xfrm>
            <a:off x="9441736" y="1897702"/>
            <a:ext cx="8831024" cy="5582429"/>
          </a:xfrm>
          <a:prstGeom prst="rect">
            <a:avLst/>
          </a:prstGeom>
        </p:spPr>
      </p:pic>
    </p:spTree>
    <p:extLst>
      <p:ext uri="{BB962C8B-B14F-4D97-AF65-F5344CB8AC3E}">
        <p14:creationId xmlns:p14="http://schemas.microsoft.com/office/powerpoint/2010/main" val="13801337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75A575-183F-B448-45E8-73AC58DF7583}"/>
            </a:ext>
          </a:extLst>
        </p:cNvPr>
        <p:cNvGrpSpPr/>
        <p:nvPr/>
      </p:nvGrpSpPr>
      <p:grpSpPr>
        <a:xfrm>
          <a:off x="0" y="0"/>
          <a:ext cx="0" cy="0"/>
          <a:chOff x="0" y="0"/>
          <a:chExt cx="0" cy="0"/>
        </a:xfrm>
      </p:grpSpPr>
      <p:grpSp>
        <p:nvGrpSpPr>
          <p:cNvPr id="6" name="Group 6">
            <a:extLst>
              <a:ext uri="{FF2B5EF4-FFF2-40B4-BE49-F238E27FC236}">
                <a16:creationId xmlns:a16="http://schemas.microsoft.com/office/drawing/2014/main" id="{A595C027-B2B7-AC09-A354-84D2542D514F}"/>
              </a:ext>
            </a:extLst>
          </p:cNvPr>
          <p:cNvGrpSpPr/>
          <p:nvPr/>
        </p:nvGrpSpPr>
        <p:grpSpPr>
          <a:xfrm rot="-10800000">
            <a:off x="-4876800" y="-8877300"/>
            <a:ext cx="11774709" cy="10962254"/>
            <a:chOff x="0" y="0"/>
            <a:chExt cx="6350000" cy="5911850"/>
          </a:xfrm>
        </p:grpSpPr>
        <p:sp>
          <p:nvSpPr>
            <p:cNvPr id="7" name="Freeform 7">
              <a:extLst>
                <a:ext uri="{FF2B5EF4-FFF2-40B4-BE49-F238E27FC236}">
                  <a16:creationId xmlns:a16="http://schemas.microsoft.com/office/drawing/2014/main" id="{DF27AE55-A957-ACDF-8E55-2791EE0E30E1}"/>
                </a:ext>
              </a:extLst>
            </p:cNvPr>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EDF1F2">
                <a:alpha val="60000"/>
              </a:srgbClr>
            </a:solidFill>
            <a:ln w="12700">
              <a:solidFill>
                <a:srgbClr val="000000"/>
              </a:solidFill>
            </a:ln>
          </p:spPr>
          <p:txBody>
            <a:bodyPr/>
            <a:lstStyle/>
            <a:p>
              <a:endParaRPr lang="vi-VN" dirty="0"/>
            </a:p>
          </p:txBody>
        </p:sp>
      </p:grpSp>
      <p:sp>
        <p:nvSpPr>
          <p:cNvPr id="2" name="TextBox 2">
            <a:extLst>
              <a:ext uri="{FF2B5EF4-FFF2-40B4-BE49-F238E27FC236}">
                <a16:creationId xmlns:a16="http://schemas.microsoft.com/office/drawing/2014/main" id="{F3F62299-ABEF-0E9E-F53D-853BD975056E}"/>
              </a:ext>
            </a:extLst>
          </p:cNvPr>
          <p:cNvSpPr txBox="1"/>
          <p:nvPr/>
        </p:nvSpPr>
        <p:spPr>
          <a:xfrm>
            <a:off x="533400" y="342900"/>
            <a:ext cx="5562600" cy="1049583"/>
          </a:xfrm>
          <a:prstGeom prst="rect">
            <a:avLst/>
          </a:prstGeom>
        </p:spPr>
        <p:txBody>
          <a:bodyPr wrap="square" lIns="0" tIns="0" rIns="0" bIns="0" rtlCol="0" anchor="t">
            <a:spAutoFit/>
          </a:bodyPr>
          <a:lstStyle/>
          <a:p>
            <a:pPr algn="l">
              <a:lnSpc>
                <a:spcPts val="8999"/>
              </a:lnSpc>
            </a:pPr>
            <a:r>
              <a:rPr lang="en-US" sz="6000" b="1" spc="-149">
                <a:solidFill>
                  <a:srgbClr val="3DB6D6"/>
                </a:solidFill>
                <a:latin typeface="Muli Bold"/>
                <a:ea typeface="Muli Bold"/>
                <a:cs typeface="Muli Bold"/>
                <a:sym typeface="Muli Bold"/>
              </a:rPr>
              <a:t>LSTM</a:t>
            </a:r>
            <a:endParaRPr lang="en-US" sz="6000" b="1" spc="-149" dirty="0">
              <a:solidFill>
                <a:srgbClr val="3DB6D6"/>
              </a:solidFill>
              <a:latin typeface="Muli Bold"/>
              <a:ea typeface="Muli Bold"/>
              <a:cs typeface="Muli Bold"/>
              <a:sym typeface="Muli Bold"/>
            </a:endParaRPr>
          </a:p>
        </p:txBody>
      </p:sp>
      <p:sp>
        <p:nvSpPr>
          <p:cNvPr id="8" name="TextBox 23">
            <a:extLst>
              <a:ext uri="{FF2B5EF4-FFF2-40B4-BE49-F238E27FC236}">
                <a16:creationId xmlns:a16="http://schemas.microsoft.com/office/drawing/2014/main" id="{8B9B4102-1A0F-DA56-8A41-129E93A1A31A}"/>
              </a:ext>
            </a:extLst>
          </p:cNvPr>
          <p:cNvSpPr txBox="1"/>
          <p:nvPr/>
        </p:nvSpPr>
        <p:spPr>
          <a:xfrm>
            <a:off x="948254" y="5166360"/>
            <a:ext cx="6473626" cy="2215991"/>
          </a:xfrm>
          <a:prstGeom prst="rect">
            <a:avLst/>
          </a:prstGeom>
        </p:spPr>
        <p:txBody>
          <a:bodyPr wrap="square" lIns="0" tIns="0" rIns="0" bIns="0" rtlCol="0" anchor="t">
            <a:spAutoFit/>
          </a:bodyPr>
          <a:lstStyle/>
          <a:p>
            <a:pPr lvl="0" algn="just">
              <a:spcBef>
                <a:spcPct val="0"/>
              </a:spcBef>
            </a:pPr>
            <a:r>
              <a:rPr lang="en-US" sz="3600" b="1">
                <a:solidFill>
                  <a:schemeClr val="accent1">
                    <a:lumMod val="75000"/>
                  </a:schemeClr>
                </a:solidFill>
                <a:latin typeface="Muli Semi-Bold" panose="020B0604020202020204" charset="0"/>
                <a:ea typeface="Muli Bold"/>
                <a:cs typeface="Muli Bold" panose="020B0604020202020204" charset="0"/>
                <a:sym typeface="Muli Bold"/>
              </a:rPr>
              <a:t>Mô hình LSTM được xây dựng và cho ra kết quả dự đoán khá tốt so với 2 mô hình Decision Tree và Xgboost</a:t>
            </a:r>
            <a:endParaRPr lang="en-US" sz="3600" b="1" u="none" dirty="0">
              <a:solidFill>
                <a:schemeClr val="accent1">
                  <a:lumMod val="75000"/>
                </a:schemeClr>
              </a:solidFill>
              <a:latin typeface="Muli Semi-Bold" panose="020B0604020202020204" charset="0"/>
              <a:ea typeface="Muli Bold"/>
              <a:cs typeface="Muli Bold" panose="020B0604020202020204" charset="0"/>
              <a:sym typeface="Muli Bold"/>
            </a:endParaRPr>
          </a:p>
        </p:txBody>
      </p:sp>
      <p:pic>
        <p:nvPicPr>
          <p:cNvPr id="12" name="Picture 11">
            <a:extLst>
              <a:ext uri="{FF2B5EF4-FFF2-40B4-BE49-F238E27FC236}">
                <a16:creationId xmlns:a16="http://schemas.microsoft.com/office/drawing/2014/main" id="{8C72E0CB-E698-DBAF-C82E-B2EC84912A33}"/>
              </a:ext>
            </a:extLst>
          </p:cNvPr>
          <p:cNvPicPr>
            <a:picLocks noChangeAspect="1"/>
          </p:cNvPicPr>
          <p:nvPr/>
        </p:nvPicPr>
        <p:blipFill>
          <a:blip r:embed="rId2"/>
          <a:stretch>
            <a:fillRect/>
          </a:stretch>
        </p:blipFill>
        <p:spPr>
          <a:xfrm>
            <a:off x="533400" y="2271725"/>
            <a:ext cx="16775866" cy="2048161"/>
          </a:xfrm>
          <a:prstGeom prst="rect">
            <a:avLst/>
          </a:prstGeom>
        </p:spPr>
      </p:pic>
      <p:pic>
        <p:nvPicPr>
          <p:cNvPr id="14" name="Picture 13">
            <a:extLst>
              <a:ext uri="{FF2B5EF4-FFF2-40B4-BE49-F238E27FC236}">
                <a16:creationId xmlns:a16="http://schemas.microsoft.com/office/drawing/2014/main" id="{38435B90-8148-B3E1-1E87-38A3B7A2D13D}"/>
              </a:ext>
            </a:extLst>
          </p:cNvPr>
          <p:cNvPicPr>
            <a:picLocks noChangeAspect="1"/>
          </p:cNvPicPr>
          <p:nvPr/>
        </p:nvPicPr>
        <p:blipFill>
          <a:blip r:embed="rId3"/>
          <a:stretch>
            <a:fillRect/>
          </a:stretch>
        </p:blipFill>
        <p:spPr>
          <a:xfrm>
            <a:off x="8080207" y="4152900"/>
            <a:ext cx="9229059" cy="5603796"/>
          </a:xfrm>
          <a:prstGeom prst="rect">
            <a:avLst/>
          </a:prstGeom>
        </p:spPr>
      </p:pic>
    </p:spTree>
    <p:extLst>
      <p:ext uri="{BB962C8B-B14F-4D97-AF65-F5344CB8AC3E}">
        <p14:creationId xmlns:p14="http://schemas.microsoft.com/office/powerpoint/2010/main" val="525559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41A3CF-2C1C-4F8F-A0B1-8FE899BF01E5}"/>
            </a:ext>
          </a:extLst>
        </p:cNvPr>
        <p:cNvGrpSpPr/>
        <p:nvPr/>
      </p:nvGrpSpPr>
      <p:grpSpPr>
        <a:xfrm>
          <a:off x="0" y="0"/>
          <a:ext cx="0" cy="0"/>
          <a:chOff x="0" y="0"/>
          <a:chExt cx="0" cy="0"/>
        </a:xfrm>
      </p:grpSpPr>
      <p:grpSp>
        <p:nvGrpSpPr>
          <p:cNvPr id="6" name="Group 6">
            <a:extLst>
              <a:ext uri="{FF2B5EF4-FFF2-40B4-BE49-F238E27FC236}">
                <a16:creationId xmlns:a16="http://schemas.microsoft.com/office/drawing/2014/main" id="{9DE7299C-0E17-6D13-9E06-67CC74FF7391}"/>
              </a:ext>
            </a:extLst>
          </p:cNvPr>
          <p:cNvGrpSpPr/>
          <p:nvPr/>
        </p:nvGrpSpPr>
        <p:grpSpPr>
          <a:xfrm rot="-10800000">
            <a:off x="15468600" y="-1362517"/>
            <a:ext cx="4267200" cy="2725034"/>
            <a:chOff x="0" y="0"/>
            <a:chExt cx="6350000" cy="5911850"/>
          </a:xfrm>
        </p:grpSpPr>
        <p:sp>
          <p:nvSpPr>
            <p:cNvPr id="7" name="Freeform 7">
              <a:extLst>
                <a:ext uri="{FF2B5EF4-FFF2-40B4-BE49-F238E27FC236}">
                  <a16:creationId xmlns:a16="http://schemas.microsoft.com/office/drawing/2014/main" id="{878968D0-9AED-FE67-B111-5AC4584AB666}"/>
                </a:ext>
              </a:extLst>
            </p:cNvPr>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EDF1F2">
                <a:alpha val="60000"/>
              </a:srgbClr>
            </a:solidFill>
            <a:ln w="12700">
              <a:solidFill>
                <a:srgbClr val="000000"/>
              </a:solidFill>
            </a:ln>
          </p:spPr>
          <p:txBody>
            <a:bodyPr/>
            <a:lstStyle/>
            <a:p>
              <a:endParaRPr lang="vi-VN" dirty="0"/>
            </a:p>
          </p:txBody>
        </p:sp>
      </p:grpSp>
      <p:sp>
        <p:nvSpPr>
          <p:cNvPr id="2" name="TextBox 2">
            <a:extLst>
              <a:ext uri="{FF2B5EF4-FFF2-40B4-BE49-F238E27FC236}">
                <a16:creationId xmlns:a16="http://schemas.microsoft.com/office/drawing/2014/main" id="{AA72021D-0613-417F-8A39-E67DE8C72842}"/>
              </a:ext>
            </a:extLst>
          </p:cNvPr>
          <p:cNvSpPr txBox="1"/>
          <p:nvPr/>
        </p:nvSpPr>
        <p:spPr>
          <a:xfrm>
            <a:off x="533400" y="342900"/>
            <a:ext cx="13106400" cy="1049583"/>
          </a:xfrm>
          <a:prstGeom prst="rect">
            <a:avLst/>
          </a:prstGeom>
        </p:spPr>
        <p:txBody>
          <a:bodyPr wrap="square" lIns="0" tIns="0" rIns="0" bIns="0" rtlCol="0" anchor="t">
            <a:spAutoFit/>
          </a:bodyPr>
          <a:lstStyle/>
          <a:p>
            <a:pPr algn="l">
              <a:lnSpc>
                <a:spcPts val="8999"/>
              </a:lnSpc>
            </a:pPr>
            <a:r>
              <a:rPr lang="en-US" sz="6000" b="1" spc="-149">
                <a:solidFill>
                  <a:srgbClr val="3DB6D6"/>
                </a:solidFill>
                <a:latin typeface="Muli Bold"/>
                <a:ea typeface="Muli Bold"/>
                <a:cs typeface="Muli Bold"/>
                <a:sym typeface="Muli Bold"/>
              </a:rPr>
              <a:t>So sánh hiệu suất các mô hình</a:t>
            </a:r>
            <a:endParaRPr lang="en-US" sz="6000" b="1" spc="-149" dirty="0">
              <a:solidFill>
                <a:srgbClr val="3DB6D6"/>
              </a:solidFill>
              <a:latin typeface="Muli Bold"/>
              <a:ea typeface="Muli Bold"/>
              <a:cs typeface="Muli Bold"/>
              <a:sym typeface="Muli Bold"/>
            </a:endParaRPr>
          </a:p>
        </p:txBody>
      </p:sp>
      <p:sp>
        <p:nvSpPr>
          <p:cNvPr id="8" name="TextBox 23">
            <a:extLst>
              <a:ext uri="{FF2B5EF4-FFF2-40B4-BE49-F238E27FC236}">
                <a16:creationId xmlns:a16="http://schemas.microsoft.com/office/drawing/2014/main" id="{9B166FCD-3AFE-0DB3-1D19-692A907191B2}"/>
              </a:ext>
            </a:extLst>
          </p:cNvPr>
          <p:cNvSpPr txBox="1"/>
          <p:nvPr/>
        </p:nvSpPr>
        <p:spPr>
          <a:xfrm>
            <a:off x="1752600" y="7011712"/>
            <a:ext cx="14556658" cy="2552174"/>
          </a:xfrm>
          <a:prstGeom prst="rect">
            <a:avLst/>
          </a:prstGeom>
        </p:spPr>
        <p:txBody>
          <a:bodyPr wrap="square" lIns="0" tIns="0" rIns="0" bIns="0" rtlCol="0" anchor="t">
            <a:spAutoFit/>
          </a:bodyPr>
          <a:lstStyle/>
          <a:p>
            <a:pPr>
              <a:lnSpc>
                <a:spcPct val="150000"/>
              </a:lnSpc>
            </a:pPr>
            <a:r>
              <a:rPr lang="en-US" sz="3600">
                <a:solidFill>
                  <a:schemeClr val="accent1">
                    <a:lumMod val="75000"/>
                  </a:schemeClr>
                </a:solidFill>
                <a:latin typeface="Muli Semi-Bold" panose="020B0604020202020204" charset="0"/>
                <a:cs typeface="Muli Bold" panose="020B0604020202020204" charset="0"/>
              </a:rPr>
              <a:t>LSTM có RMSE và MAE thấp nhất, cho thấy mô hình có độ lệch sai lệch trung bình thấp hơn.</a:t>
            </a:r>
          </a:p>
          <a:p>
            <a:pPr>
              <a:lnSpc>
                <a:spcPct val="150000"/>
              </a:lnSpc>
            </a:pPr>
            <a:r>
              <a:rPr lang="en-US" sz="4400" b="1" i="0" u="none" strike="noStrike">
                <a:solidFill>
                  <a:srgbClr val="000000"/>
                </a:solidFill>
                <a:effectLst/>
                <a:latin typeface="Arial" panose="020B0604020202020204" pitchFamily="34" charset="0"/>
              </a:rPr>
              <a:t>→</a:t>
            </a:r>
            <a:r>
              <a:rPr lang="en-US" sz="3600" b="1" i="0" u="none" strike="noStrike">
                <a:solidFill>
                  <a:schemeClr val="accent1">
                    <a:lumMod val="75000"/>
                  </a:schemeClr>
                </a:solidFill>
                <a:effectLst/>
                <a:latin typeface="Muli Semi-Bold" panose="020B0604020202020204" charset="0"/>
              </a:rPr>
              <a:t> M</a:t>
            </a:r>
            <a:r>
              <a:rPr lang="en-US" sz="3600" b="1">
                <a:solidFill>
                  <a:schemeClr val="accent1">
                    <a:lumMod val="75000"/>
                  </a:schemeClr>
                </a:solidFill>
                <a:latin typeface="Muli Semi-Bold" panose="020B0604020202020204" charset="0"/>
              </a:rPr>
              <a:t>ô hình được lựa chọn để dự báo đầu vào cho mô hình MVO</a:t>
            </a:r>
            <a:r>
              <a:rPr lang="en-US" sz="3600">
                <a:solidFill>
                  <a:schemeClr val="accent1">
                    <a:lumMod val="75000"/>
                  </a:schemeClr>
                </a:solidFill>
                <a:latin typeface="Muli Semi-Bold" panose="020B0604020202020204" charset="0"/>
                <a:cs typeface="Muli Bold" panose="020B0604020202020204" charset="0"/>
              </a:rPr>
              <a:t> </a:t>
            </a:r>
            <a:endParaRPr lang="vi-VN" sz="3600" dirty="0">
              <a:solidFill>
                <a:schemeClr val="accent1">
                  <a:lumMod val="75000"/>
                </a:schemeClr>
              </a:solidFill>
              <a:latin typeface="Muli Semi-Bold" panose="020B0604020202020204" charset="0"/>
              <a:cs typeface="Muli Bold" panose="020B0604020202020204" charset="0"/>
            </a:endParaRPr>
          </a:p>
        </p:txBody>
      </p:sp>
      <p:graphicFrame>
        <p:nvGraphicFramePr>
          <p:cNvPr id="3" name="Table 2">
            <a:extLst>
              <a:ext uri="{FF2B5EF4-FFF2-40B4-BE49-F238E27FC236}">
                <a16:creationId xmlns:a16="http://schemas.microsoft.com/office/drawing/2014/main" id="{15A5BC4E-0D9A-1470-9053-551FDC9F891E}"/>
              </a:ext>
            </a:extLst>
          </p:cNvPr>
          <p:cNvGraphicFramePr>
            <a:graphicFrameLocks noGrp="1"/>
          </p:cNvGraphicFramePr>
          <p:nvPr>
            <p:extLst>
              <p:ext uri="{D42A27DB-BD31-4B8C-83A1-F6EECF244321}">
                <p14:modId xmlns:p14="http://schemas.microsoft.com/office/powerpoint/2010/main" val="3297804158"/>
              </p:ext>
            </p:extLst>
          </p:nvPr>
        </p:nvGraphicFramePr>
        <p:xfrm>
          <a:off x="1602657" y="1943100"/>
          <a:ext cx="14706601" cy="4876800"/>
        </p:xfrm>
        <a:graphic>
          <a:graphicData uri="http://schemas.openxmlformats.org/drawingml/2006/table">
            <a:tbl>
              <a:tblPr/>
              <a:tblGrid>
                <a:gridCol w="3200400">
                  <a:extLst>
                    <a:ext uri="{9D8B030D-6E8A-4147-A177-3AD203B41FA5}">
                      <a16:colId xmlns:a16="http://schemas.microsoft.com/office/drawing/2014/main" val="395368486"/>
                    </a:ext>
                  </a:extLst>
                </a:gridCol>
                <a:gridCol w="3634080">
                  <a:extLst>
                    <a:ext uri="{9D8B030D-6E8A-4147-A177-3AD203B41FA5}">
                      <a16:colId xmlns:a16="http://schemas.microsoft.com/office/drawing/2014/main" val="3231609294"/>
                    </a:ext>
                  </a:extLst>
                </a:gridCol>
                <a:gridCol w="3921095">
                  <a:extLst>
                    <a:ext uri="{9D8B030D-6E8A-4147-A177-3AD203B41FA5}">
                      <a16:colId xmlns:a16="http://schemas.microsoft.com/office/drawing/2014/main" val="2124030760"/>
                    </a:ext>
                  </a:extLst>
                </a:gridCol>
                <a:gridCol w="3951026">
                  <a:extLst>
                    <a:ext uri="{9D8B030D-6E8A-4147-A177-3AD203B41FA5}">
                      <a16:colId xmlns:a16="http://schemas.microsoft.com/office/drawing/2014/main" val="2591991319"/>
                    </a:ext>
                  </a:extLst>
                </a:gridCol>
              </a:tblGrid>
              <a:tr h="1152000">
                <a:tc>
                  <a:txBody>
                    <a:bodyPr/>
                    <a:lstStyle/>
                    <a:p>
                      <a:pPr algn="ctr" fontAlgn="ctr"/>
                      <a:r>
                        <a:rPr lang="en-US" sz="3600" b="1" u="none" strike="noStrike">
                          <a:effectLst/>
                        </a:rPr>
                        <a:t>Mô hình</a:t>
                      </a:r>
                      <a:endParaRPr lang="en-US" sz="36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b="1" u="none" strike="noStrike">
                          <a:effectLst/>
                        </a:rPr>
                        <a:t>MSE (Trung bình)</a:t>
                      </a:r>
                      <a:endParaRPr lang="en-US" sz="36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b="1" u="none" strike="noStrike">
                          <a:effectLst/>
                        </a:rPr>
                        <a:t>RMSE (Trung bình)</a:t>
                      </a:r>
                      <a:endParaRPr lang="en-US" sz="36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b="1" u="none" strike="noStrike">
                          <a:effectLst/>
                        </a:rPr>
                        <a:t>MAE (Trung bình)</a:t>
                      </a:r>
                      <a:endParaRPr lang="en-US" sz="3600" b="1"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209101802"/>
                  </a:ext>
                </a:extLst>
              </a:tr>
              <a:tr h="1382400">
                <a:tc>
                  <a:txBody>
                    <a:bodyPr/>
                    <a:lstStyle/>
                    <a:p>
                      <a:pPr algn="l" fontAlgn="ctr"/>
                      <a:r>
                        <a:rPr lang="en-US" sz="3600" u="none" strike="noStrike">
                          <a:effectLst/>
                        </a:rPr>
                        <a:t>Decision Tree</a:t>
                      </a:r>
                      <a:endParaRPr lang="en-US" sz="36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u="none" strike="noStrike">
                          <a:effectLst/>
                        </a:rPr>
                        <a:t>0.000355</a:t>
                      </a:r>
                      <a:endParaRPr lang="en-US" sz="3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u="none" strike="noStrike">
                          <a:effectLst/>
                        </a:rPr>
                        <a:t>0.018897</a:t>
                      </a:r>
                      <a:endParaRPr lang="en-US" sz="3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u="none" strike="noStrike">
                          <a:effectLst/>
                        </a:rPr>
                        <a:t>0.012754</a:t>
                      </a:r>
                      <a:endParaRPr lang="en-US" sz="3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836970509"/>
                  </a:ext>
                </a:extLst>
              </a:tr>
              <a:tr h="1171200">
                <a:tc>
                  <a:txBody>
                    <a:bodyPr/>
                    <a:lstStyle/>
                    <a:p>
                      <a:pPr algn="l" fontAlgn="ctr"/>
                      <a:r>
                        <a:rPr lang="en-US" sz="3600" u="none" strike="noStrike">
                          <a:effectLst/>
                        </a:rPr>
                        <a:t>XGBoost</a:t>
                      </a:r>
                      <a:endParaRPr lang="en-US" sz="36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u="none" strike="noStrike">
                          <a:effectLst/>
                        </a:rPr>
                        <a:t>0.000297</a:t>
                      </a:r>
                      <a:endParaRPr lang="en-US" sz="36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u="none" strike="noStrike">
                          <a:effectLst/>
                        </a:rPr>
                        <a:t>0.017876</a:t>
                      </a:r>
                      <a:endParaRPr lang="en-US" sz="3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u="none" strike="noStrike">
                          <a:effectLst/>
                        </a:rPr>
                        <a:t>0.012284</a:t>
                      </a:r>
                      <a:endParaRPr lang="en-US" sz="3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638866960"/>
                  </a:ext>
                </a:extLst>
              </a:tr>
              <a:tr h="1171200">
                <a:tc>
                  <a:txBody>
                    <a:bodyPr/>
                    <a:lstStyle/>
                    <a:p>
                      <a:pPr algn="l" fontAlgn="ctr"/>
                      <a:r>
                        <a:rPr lang="en-US" sz="3600" u="none" strike="noStrike">
                          <a:effectLst/>
                        </a:rPr>
                        <a:t>LSTM</a:t>
                      </a:r>
                      <a:endParaRPr lang="en-US" sz="36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u="none" strike="noStrike">
                          <a:effectLst/>
                        </a:rPr>
                        <a:t>0.000311</a:t>
                      </a:r>
                      <a:endParaRPr lang="en-US" sz="3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u="none" strike="noStrike">
                          <a:effectLst/>
                        </a:rPr>
                        <a:t>0.016857</a:t>
                      </a:r>
                      <a:endParaRPr lang="en-US" sz="36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en-US" sz="3600" u="none" strike="noStrike">
                          <a:effectLst/>
                        </a:rPr>
                        <a:t>0.011785</a:t>
                      </a:r>
                      <a:endParaRPr lang="en-US" sz="3600" b="1"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629826871"/>
                  </a:ext>
                </a:extLst>
              </a:tr>
            </a:tbl>
          </a:graphicData>
        </a:graphic>
      </p:graphicFrame>
    </p:spTree>
    <p:extLst>
      <p:ext uri="{BB962C8B-B14F-4D97-AF65-F5344CB8AC3E}">
        <p14:creationId xmlns:p14="http://schemas.microsoft.com/office/powerpoint/2010/main" val="181698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64DB1-8788-3465-E836-BD4CCD829E25}"/>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A403B4B-D4CF-053B-03A2-8386F2CEA366}"/>
              </a:ext>
            </a:extLst>
          </p:cNvPr>
          <p:cNvGrpSpPr/>
          <p:nvPr/>
        </p:nvGrpSpPr>
        <p:grpSpPr>
          <a:xfrm rot="-10800000">
            <a:off x="-4343400" y="-8343900"/>
            <a:ext cx="11125200" cy="10287000"/>
            <a:chOff x="0" y="0"/>
            <a:chExt cx="6350000" cy="5911850"/>
          </a:xfrm>
        </p:grpSpPr>
        <p:sp>
          <p:nvSpPr>
            <p:cNvPr id="3" name="Freeform 3">
              <a:extLst>
                <a:ext uri="{FF2B5EF4-FFF2-40B4-BE49-F238E27FC236}">
                  <a16:creationId xmlns:a16="http://schemas.microsoft.com/office/drawing/2014/main" id="{DF84C556-86C5-1438-C7EF-42FEBEAAAFA1}"/>
                </a:ext>
              </a:extLst>
            </p:cNvPr>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txBody>
            <a:bodyPr/>
            <a:lstStyle/>
            <a:p>
              <a:endParaRPr lang="vi-VN"/>
            </a:p>
          </p:txBody>
        </p:sp>
      </p:grpSp>
      <p:sp>
        <p:nvSpPr>
          <p:cNvPr id="40" name="TextBox 2">
            <a:extLst>
              <a:ext uri="{FF2B5EF4-FFF2-40B4-BE49-F238E27FC236}">
                <a16:creationId xmlns:a16="http://schemas.microsoft.com/office/drawing/2014/main" id="{EC5599D5-88C5-41A9-AB56-C09D156FBD63}"/>
              </a:ext>
            </a:extLst>
          </p:cNvPr>
          <p:cNvSpPr txBox="1"/>
          <p:nvPr/>
        </p:nvSpPr>
        <p:spPr>
          <a:xfrm>
            <a:off x="533400" y="342900"/>
            <a:ext cx="14782800" cy="1049583"/>
          </a:xfrm>
          <a:prstGeom prst="rect">
            <a:avLst/>
          </a:prstGeom>
        </p:spPr>
        <p:txBody>
          <a:bodyPr wrap="square" lIns="0" tIns="0" rIns="0" bIns="0" rtlCol="0" anchor="t">
            <a:spAutoFit/>
          </a:bodyPr>
          <a:lstStyle/>
          <a:p>
            <a:pPr algn="l">
              <a:lnSpc>
                <a:spcPts val="8999"/>
              </a:lnSpc>
            </a:pPr>
            <a:r>
              <a:rPr lang="en-US" sz="6000" b="1" spc="-149">
                <a:solidFill>
                  <a:srgbClr val="3DB6D6"/>
                </a:solidFill>
                <a:latin typeface="Muli Bold"/>
                <a:ea typeface="Muli Bold"/>
                <a:cs typeface="Muli Bold"/>
                <a:sym typeface="Muli Bold"/>
              </a:rPr>
              <a:t>Hiệu quả danh mục theo các phương pháp</a:t>
            </a:r>
            <a:endParaRPr lang="en-US" sz="6000" b="1" spc="-149" dirty="0">
              <a:solidFill>
                <a:srgbClr val="3DB6D6"/>
              </a:solidFill>
              <a:latin typeface="Muli Bold"/>
              <a:ea typeface="Muli Bold"/>
              <a:cs typeface="Muli Bold"/>
              <a:sym typeface="Muli Bold"/>
            </a:endParaRPr>
          </a:p>
        </p:txBody>
      </p:sp>
      <p:sp>
        <p:nvSpPr>
          <p:cNvPr id="5" name="TextBox 23">
            <a:extLst>
              <a:ext uri="{FF2B5EF4-FFF2-40B4-BE49-F238E27FC236}">
                <a16:creationId xmlns:a16="http://schemas.microsoft.com/office/drawing/2014/main" id="{FB47AF30-0F96-F81B-83AA-C6B716EF2487}"/>
              </a:ext>
            </a:extLst>
          </p:cNvPr>
          <p:cNvSpPr txBox="1"/>
          <p:nvPr/>
        </p:nvSpPr>
        <p:spPr>
          <a:xfrm>
            <a:off x="1981200" y="8152756"/>
            <a:ext cx="14325600" cy="1107996"/>
          </a:xfrm>
          <a:prstGeom prst="rect">
            <a:avLst/>
          </a:prstGeom>
        </p:spPr>
        <p:txBody>
          <a:bodyPr wrap="square" lIns="0" tIns="0" rIns="0" bIns="0" rtlCol="0" anchor="t">
            <a:spAutoFit/>
          </a:bodyPr>
          <a:lstStyle/>
          <a:p>
            <a:pPr lvl="0" algn="just">
              <a:spcBef>
                <a:spcPct val="0"/>
              </a:spcBef>
            </a:pPr>
            <a:r>
              <a:rPr lang="en-US" sz="3600" b="1">
                <a:solidFill>
                  <a:schemeClr val="accent1">
                    <a:lumMod val="75000"/>
                  </a:schemeClr>
                </a:solidFill>
                <a:latin typeface="Muli Semi-Bold" panose="020B0604020202020204" charset="0"/>
                <a:ea typeface="Muli Bold"/>
                <a:cs typeface="Muli Bold" panose="020B0604020202020204" charset="0"/>
                <a:sym typeface="Muli Bold"/>
              </a:rPr>
              <a:t>Phương pháp sử dụng mô hình LSTM + MVO cho thấy hiệu quả cao nhấtvới tỷ suất sinh lời cao nhất , độ biến động thấp nhất.</a:t>
            </a:r>
            <a:endParaRPr lang="en-US" sz="3600" b="1" u="none" dirty="0">
              <a:solidFill>
                <a:schemeClr val="accent1">
                  <a:lumMod val="75000"/>
                </a:schemeClr>
              </a:solidFill>
              <a:latin typeface="Muli Semi-Bold" panose="020B0604020202020204" charset="0"/>
              <a:ea typeface="Muli Bold"/>
              <a:cs typeface="Muli Bold" panose="020B0604020202020204" charset="0"/>
              <a:sym typeface="Muli Bold"/>
            </a:endParaRPr>
          </a:p>
        </p:txBody>
      </p:sp>
      <p:pic>
        <p:nvPicPr>
          <p:cNvPr id="7" name="Picture 6">
            <a:extLst>
              <a:ext uri="{FF2B5EF4-FFF2-40B4-BE49-F238E27FC236}">
                <a16:creationId xmlns:a16="http://schemas.microsoft.com/office/drawing/2014/main" id="{B4B41F7E-643B-F6EB-8E84-304F560756FC}"/>
              </a:ext>
            </a:extLst>
          </p:cNvPr>
          <p:cNvPicPr>
            <a:picLocks noChangeAspect="1"/>
          </p:cNvPicPr>
          <p:nvPr/>
        </p:nvPicPr>
        <p:blipFill>
          <a:blip r:embed="rId2"/>
          <a:stretch>
            <a:fillRect/>
          </a:stretch>
        </p:blipFill>
        <p:spPr>
          <a:xfrm>
            <a:off x="1280388" y="2400300"/>
            <a:ext cx="15940812" cy="5298637"/>
          </a:xfrm>
          <a:prstGeom prst="rect">
            <a:avLst/>
          </a:prstGeom>
        </p:spPr>
      </p:pic>
    </p:spTree>
    <p:extLst>
      <p:ext uri="{BB962C8B-B14F-4D97-AF65-F5344CB8AC3E}">
        <p14:creationId xmlns:p14="http://schemas.microsoft.com/office/powerpoint/2010/main" val="635586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64DB1-8788-3465-E836-BD4CCD829E25}"/>
            </a:ext>
          </a:extLst>
        </p:cNvPr>
        <p:cNvGrpSpPr/>
        <p:nvPr/>
      </p:nvGrpSpPr>
      <p:grpSpPr>
        <a:xfrm>
          <a:off x="0" y="0"/>
          <a:ext cx="0" cy="0"/>
          <a:chOff x="0" y="0"/>
          <a:chExt cx="0" cy="0"/>
        </a:xfrm>
      </p:grpSpPr>
      <p:pic>
        <p:nvPicPr>
          <p:cNvPr id="4" name="Picture 3" descr="A graph with lines and numbers&#10;&#10;Description automatically generated">
            <a:extLst>
              <a:ext uri="{FF2B5EF4-FFF2-40B4-BE49-F238E27FC236}">
                <a16:creationId xmlns:a16="http://schemas.microsoft.com/office/drawing/2014/main" id="{5D898394-ECDC-008C-3549-2AAA4B7ACEC0}"/>
              </a:ext>
            </a:extLst>
          </p:cNvPr>
          <p:cNvPicPr>
            <a:picLocks noChangeAspect="1"/>
          </p:cNvPicPr>
          <p:nvPr/>
        </p:nvPicPr>
        <p:blipFill>
          <a:blip r:embed="rId2"/>
          <a:stretch>
            <a:fillRect/>
          </a:stretch>
        </p:blipFill>
        <p:spPr>
          <a:xfrm>
            <a:off x="1524000" y="1400103"/>
            <a:ext cx="14630400" cy="7236346"/>
          </a:xfrm>
          <a:prstGeom prst="rect">
            <a:avLst/>
          </a:prstGeom>
        </p:spPr>
      </p:pic>
      <p:grpSp>
        <p:nvGrpSpPr>
          <p:cNvPr id="2" name="Group 2">
            <a:extLst>
              <a:ext uri="{FF2B5EF4-FFF2-40B4-BE49-F238E27FC236}">
                <a16:creationId xmlns:a16="http://schemas.microsoft.com/office/drawing/2014/main" id="{9A403B4B-D4CF-053B-03A2-8386F2CEA366}"/>
              </a:ext>
            </a:extLst>
          </p:cNvPr>
          <p:cNvGrpSpPr/>
          <p:nvPr/>
        </p:nvGrpSpPr>
        <p:grpSpPr>
          <a:xfrm rot="-10800000">
            <a:off x="14173200" y="-8636449"/>
            <a:ext cx="11125200" cy="10287000"/>
            <a:chOff x="0" y="0"/>
            <a:chExt cx="6350000" cy="5911850"/>
          </a:xfrm>
        </p:grpSpPr>
        <p:sp>
          <p:nvSpPr>
            <p:cNvPr id="3" name="Freeform 3">
              <a:extLst>
                <a:ext uri="{FF2B5EF4-FFF2-40B4-BE49-F238E27FC236}">
                  <a16:creationId xmlns:a16="http://schemas.microsoft.com/office/drawing/2014/main" id="{DF84C556-86C5-1438-C7EF-42FEBEAAAFA1}"/>
                </a:ext>
              </a:extLst>
            </p:cNvPr>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txBody>
            <a:bodyPr/>
            <a:lstStyle/>
            <a:p>
              <a:endParaRPr lang="vi-VN"/>
            </a:p>
          </p:txBody>
        </p:sp>
      </p:grpSp>
      <p:sp>
        <p:nvSpPr>
          <p:cNvPr id="40" name="TextBox 2">
            <a:extLst>
              <a:ext uri="{FF2B5EF4-FFF2-40B4-BE49-F238E27FC236}">
                <a16:creationId xmlns:a16="http://schemas.microsoft.com/office/drawing/2014/main" id="{EC5599D5-88C5-41A9-AB56-C09D156FBD63}"/>
              </a:ext>
            </a:extLst>
          </p:cNvPr>
          <p:cNvSpPr txBox="1"/>
          <p:nvPr/>
        </p:nvSpPr>
        <p:spPr>
          <a:xfrm>
            <a:off x="533400" y="342900"/>
            <a:ext cx="14782800" cy="1049583"/>
          </a:xfrm>
          <a:prstGeom prst="rect">
            <a:avLst/>
          </a:prstGeom>
        </p:spPr>
        <p:txBody>
          <a:bodyPr wrap="square" lIns="0" tIns="0" rIns="0" bIns="0" rtlCol="0" anchor="t">
            <a:spAutoFit/>
          </a:bodyPr>
          <a:lstStyle/>
          <a:p>
            <a:pPr algn="l">
              <a:lnSpc>
                <a:spcPts val="8999"/>
              </a:lnSpc>
            </a:pPr>
            <a:r>
              <a:rPr lang="en-US" sz="6000" b="1" spc="-149">
                <a:solidFill>
                  <a:srgbClr val="3DB6D6"/>
                </a:solidFill>
                <a:latin typeface="Muli Bold"/>
                <a:ea typeface="Muli Bold"/>
                <a:cs typeface="Muli Bold"/>
                <a:sym typeface="Muli Bold"/>
              </a:rPr>
              <a:t>Hiệu quả danh mục theo các phương pháp</a:t>
            </a:r>
            <a:endParaRPr lang="en-US" sz="6000" b="1" spc="-149" dirty="0">
              <a:solidFill>
                <a:srgbClr val="3DB6D6"/>
              </a:solidFill>
              <a:latin typeface="Muli Bold"/>
              <a:ea typeface="Muli Bold"/>
              <a:cs typeface="Muli Bold"/>
              <a:sym typeface="Muli Bold"/>
            </a:endParaRPr>
          </a:p>
        </p:txBody>
      </p:sp>
      <p:sp>
        <p:nvSpPr>
          <p:cNvPr id="5" name="TextBox 23">
            <a:extLst>
              <a:ext uri="{FF2B5EF4-FFF2-40B4-BE49-F238E27FC236}">
                <a16:creationId xmlns:a16="http://schemas.microsoft.com/office/drawing/2014/main" id="{FB47AF30-0F96-F81B-83AA-C6B716EF2487}"/>
              </a:ext>
            </a:extLst>
          </p:cNvPr>
          <p:cNvSpPr txBox="1"/>
          <p:nvPr/>
        </p:nvSpPr>
        <p:spPr>
          <a:xfrm>
            <a:off x="1981200" y="8644069"/>
            <a:ext cx="14630400" cy="1107996"/>
          </a:xfrm>
          <a:prstGeom prst="rect">
            <a:avLst/>
          </a:prstGeom>
        </p:spPr>
        <p:txBody>
          <a:bodyPr wrap="square" lIns="0" tIns="0" rIns="0" bIns="0" rtlCol="0" anchor="t">
            <a:spAutoFit/>
          </a:bodyPr>
          <a:lstStyle/>
          <a:p>
            <a:pPr lvl="0" algn="just">
              <a:spcBef>
                <a:spcPct val="0"/>
              </a:spcBef>
            </a:pPr>
            <a:r>
              <a:rPr lang="en-US" sz="3600" b="1" u="none">
                <a:solidFill>
                  <a:schemeClr val="accent1">
                    <a:lumMod val="75000"/>
                  </a:schemeClr>
                </a:solidFill>
                <a:latin typeface="Muli Semi-Bold" panose="020B0604020202020204" charset="0"/>
                <a:ea typeface="Muli Bold"/>
                <a:cs typeface="Muli Bold" panose="020B0604020202020204" charset="0"/>
                <a:sym typeface="Muli Bold"/>
              </a:rPr>
              <a:t>Phương pháp LSTM + MVO cho thấy khả năng tang trưởng tốt nhất theo thời gian.</a:t>
            </a:r>
            <a:endParaRPr lang="en-US" sz="3600" b="1" u="none" dirty="0">
              <a:solidFill>
                <a:schemeClr val="accent1">
                  <a:lumMod val="75000"/>
                </a:schemeClr>
              </a:solidFill>
              <a:latin typeface="Muli Semi-Bold" panose="020B0604020202020204" charset="0"/>
              <a:ea typeface="Muli Bold"/>
              <a:cs typeface="Muli Bold" panose="020B0604020202020204" charset="0"/>
              <a:sym typeface="Muli Bold"/>
            </a:endParaRPr>
          </a:p>
        </p:txBody>
      </p:sp>
    </p:spTree>
    <p:extLst>
      <p:ext uri="{BB962C8B-B14F-4D97-AF65-F5344CB8AC3E}">
        <p14:creationId xmlns:p14="http://schemas.microsoft.com/office/powerpoint/2010/main" val="23104921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076CD-EE1D-D430-70E2-224974833D42}"/>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1C4D152-A7C1-18A7-F252-01A35E82330C}"/>
              </a:ext>
            </a:extLst>
          </p:cNvPr>
          <p:cNvGrpSpPr/>
          <p:nvPr/>
        </p:nvGrpSpPr>
        <p:grpSpPr>
          <a:xfrm rot="-10800000">
            <a:off x="11125200" y="350520"/>
            <a:ext cx="11125200" cy="10287000"/>
            <a:chOff x="0" y="0"/>
            <a:chExt cx="6350000" cy="5911850"/>
          </a:xfrm>
        </p:grpSpPr>
        <p:sp>
          <p:nvSpPr>
            <p:cNvPr id="3" name="Freeform 3">
              <a:extLst>
                <a:ext uri="{FF2B5EF4-FFF2-40B4-BE49-F238E27FC236}">
                  <a16:creationId xmlns:a16="http://schemas.microsoft.com/office/drawing/2014/main" id="{7B2A5290-A3D0-C2F1-33CB-67947C5C319E}"/>
                </a:ext>
              </a:extLst>
            </p:cNvPr>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txBody>
            <a:bodyPr/>
            <a:lstStyle/>
            <a:p>
              <a:endParaRPr lang="vi-VN"/>
            </a:p>
          </p:txBody>
        </p:sp>
      </p:grpSp>
      <p:sp>
        <p:nvSpPr>
          <p:cNvPr id="40" name="TextBox 2">
            <a:extLst>
              <a:ext uri="{FF2B5EF4-FFF2-40B4-BE49-F238E27FC236}">
                <a16:creationId xmlns:a16="http://schemas.microsoft.com/office/drawing/2014/main" id="{A2BC0C12-B7F3-9F7F-B60B-3C3384EE1230}"/>
              </a:ext>
            </a:extLst>
          </p:cNvPr>
          <p:cNvSpPr txBox="1"/>
          <p:nvPr/>
        </p:nvSpPr>
        <p:spPr>
          <a:xfrm>
            <a:off x="533400" y="342900"/>
            <a:ext cx="7239000" cy="1049583"/>
          </a:xfrm>
          <a:prstGeom prst="rect">
            <a:avLst/>
          </a:prstGeom>
        </p:spPr>
        <p:txBody>
          <a:bodyPr wrap="square" lIns="0" tIns="0" rIns="0" bIns="0" rtlCol="0" anchor="t">
            <a:spAutoFit/>
          </a:bodyPr>
          <a:lstStyle/>
          <a:p>
            <a:pPr algn="l">
              <a:lnSpc>
                <a:spcPts val="8999"/>
              </a:lnSpc>
            </a:pPr>
            <a:r>
              <a:rPr lang="en-US" sz="6000" b="1" spc="-149">
                <a:solidFill>
                  <a:srgbClr val="3DB6D6"/>
                </a:solidFill>
                <a:latin typeface="Muli Bold"/>
                <a:ea typeface="Muli Bold"/>
                <a:cs typeface="Muli Bold"/>
                <a:sym typeface="Muli Bold"/>
              </a:rPr>
              <a:t>Đề xuất danh mục</a:t>
            </a:r>
            <a:endParaRPr lang="en-US" sz="6000" b="1" spc="-149" dirty="0">
              <a:solidFill>
                <a:srgbClr val="3DB6D6"/>
              </a:solidFill>
              <a:latin typeface="Muli Bold"/>
              <a:ea typeface="Muli Bold"/>
              <a:cs typeface="Muli Bold"/>
              <a:sym typeface="Muli Bold"/>
            </a:endParaRPr>
          </a:p>
        </p:txBody>
      </p:sp>
      <p:sp>
        <p:nvSpPr>
          <p:cNvPr id="7" name="TextBox 23">
            <a:extLst>
              <a:ext uri="{FF2B5EF4-FFF2-40B4-BE49-F238E27FC236}">
                <a16:creationId xmlns:a16="http://schemas.microsoft.com/office/drawing/2014/main" id="{749E5ABA-61EA-3909-6730-53A30BD93EED}"/>
              </a:ext>
            </a:extLst>
          </p:cNvPr>
          <p:cNvSpPr txBox="1"/>
          <p:nvPr/>
        </p:nvSpPr>
        <p:spPr>
          <a:xfrm>
            <a:off x="11914530" y="3296840"/>
            <a:ext cx="5980380" cy="3693319"/>
          </a:xfrm>
          <a:prstGeom prst="rect">
            <a:avLst/>
          </a:prstGeom>
        </p:spPr>
        <p:txBody>
          <a:bodyPr wrap="square" lIns="0" tIns="0" rIns="0" bIns="0" rtlCol="0" anchor="t">
            <a:spAutoFit/>
          </a:bodyPr>
          <a:lstStyle/>
          <a:p>
            <a:pPr lvl="0" algn="just">
              <a:spcBef>
                <a:spcPct val="0"/>
              </a:spcBef>
            </a:pPr>
            <a:r>
              <a:rPr lang="en-US" sz="4000" b="1">
                <a:solidFill>
                  <a:schemeClr val="accent1">
                    <a:lumMod val="75000"/>
                  </a:schemeClr>
                </a:solidFill>
                <a:latin typeface="Muli Semi-Bold" panose="020B0604020202020204" charset="0"/>
                <a:ea typeface="Muli Bold"/>
                <a:cs typeface="Muli Bold" panose="020B0604020202020204" charset="0"/>
                <a:sym typeface="Muli Bold"/>
              </a:rPr>
              <a:t>Mô hình LSTM + MVO đã đề xuất với tỷ trọng cao nhất là cổ phiếu FPT (19.8%) và sau đó là HPG (12.9%) và MWG (16.4%) .</a:t>
            </a:r>
            <a:endParaRPr lang="vi-VN" sz="4000" b="1" dirty="0">
              <a:solidFill>
                <a:schemeClr val="accent1">
                  <a:lumMod val="75000"/>
                </a:schemeClr>
              </a:solidFill>
              <a:latin typeface="Muli Semi-Bold" panose="020B0604020202020204" charset="0"/>
              <a:ea typeface="Muli Bold"/>
              <a:cs typeface="Muli Bold" panose="020B0604020202020204" charset="0"/>
              <a:sym typeface="Muli Bold"/>
            </a:endParaRPr>
          </a:p>
        </p:txBody>
      </p:sp>
      <p:pic>
        <p:nvPicPr>
          <p:cNvPr id="9" name="Picture 8">
            <a:extLst>
              <a:ext uri="{FF2B5EF4-FFF2-40B4-BE49-F238E27FC236}">
                <a16:creationId xmlns:a16="http://schemas.microsoft.com/office/drawing/2014/main" id="{4D460597-58C2-94DF-4CF9-D8DEC6245CB0}"/>
              </a:ext>
            </a:extLst>
          </p:cNvPr>
          <p:cNvPicPr>
            <a:picLocks noChangeAspect="1"/>
          </p:cNvPicPr>
          <p:nvPr/>
        </p:nvPicPr>
        <p:blipFill>
          <a:blip r:embed="rId2"/>
          <a:stretch>
            <a:fillRect/>
          </a:stretch>
        </p:blipFill>
        <p:spPr>
          <a:xfrm>
            <a:off x="15241" y="2286000"/>
            <a:ext cx="11899289" cy="5715000"/>
          </a:xfrm>
          <a:prstGeom prst="rect">
            <a:avLst/>
          </a:prstGeom>
        </p:spPr>
      </p:pic>
    </p:spTree>
    <p:extLst>
      <p:ext uri="{BB962C8B-B14F-4D97-AF65-F5344CB8AC3E}">
        <p14:creationId xmlns:p14="http://schemas.microsoft.com/office/powerpoint/2010/main" val="1928616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5105400" y="-1283494"/>
            <a:ext cx="15734202" cy="15316199"/>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EDF1F2">
              <a:alpha val="80000"/>
            </a:srgbClr>
          </a:solidFill>
          <a:ln w="12700">
            <a:solidFill>
              <a:srgbClr val="000000"/>
            </a:solidFill>
          </a:ln>
        </p:spPr>
        <p:txBody>
          <a:bodyPr/>
          <a:lstStyle/>
          <a:p>
            <a:endParaRPr lang="vi-VN" dirty="0"/>
          </a:p>
        </p:txBody>
      </p:sp>
      <p:sp>
        <p:nvSpPr>
          <p:cNvPr id="4" name="TextBox 4"/>
          <p:cNvSpPr txBox="1"/>
          <p:nvPr/>
        </p:nvSpPr>
        <p:spPr>
          <a:xfrm>
            <a:off x="149942" y="3086100"/>
            <a:ext cx="5715000" cy="2462213"/>
          </a:xfrm>
          <a:prstGeom prst="rect">
            <a:avLst/>
          </a:prstGeom>
        </p:spPr>
        <p:txBody>
          <a:bodyPr wrap="square" lIns="0" tIns="0" rIns="0" bIns="0" rtlCol="0" anchor="t">
            <a:spAutoFit/>
          </a:bodyPr>
          <a:lstStyle/>
          <a:p>
            <a:pPr algn="l"/>
            <a:r>
              <a:rPr lang="en-US" sz="8000" b="1" spc="-136">
                <a:solidFill>
                  <a:schemeClr val="accent1">
                    <a:lumMod val="50000"/>
                  </a:schemeClr>
                </a:solidFill>
                <a:latin typeface="Muli Bold"/>
                <a:ea typeface="Muli Bold"/>
                <a:cs typeface="Muli Bold"/>
                <a:sym typeface="Muli Bold"/>
              </a:rPr>
              <a:t>Kết cấu của </a:t>
            </a:r>
            <a:r>
              <a:rPr lang="vi-VN" sz="8000" b="1" spc="-136">
                <a:solidFill>
                  <a:schemeClr val="accent1">
                    <a:lumMod val="50000"/>
                  </a:schemeClr>
                </a:solidFill>
                <a:latin typeface="Muli Bold"/>
                <a:ea typeface="Muli Bold"/>
                <a:cs typeface="Muli Bold"/>
                <a:sym typeface="Muli Bold"/>
              </a:rPr>
              <a:t>khóa </a:t>
            </a:r>
            <a:r>
              <a:rPr lang="vi-VN" sz="8000" b="1" spc="-136" dirty="0">
                <a:solidFill>
                  <a:schemeClr val="accent1">
                    <a:lumMod val="50000"/>
                  </a:schemeClr>
                </a:solidFill>
                <a:latin typeface="Muli Bold"/>
                <a:ea typeface="Muli Bold"/>
                <a:cs typeface="Muli Bold"/>
                <a:sym typeface="Muli Bold"/>
              </a:rPr>
              <a:t>luận</a:t>
            </a:r>
            <a:endParaRPr lang="en-US" sz="8000" b="1" spc="-136" dirty="0">
              <a:solidFill>
                <a:schemeClr val="accent1">
                  <a:lumMod val="50000"/>
                </a:schemeClr>
              </a:solidFill>
              <a:latin typeface="Muli Bold"/>
              <a:ea typeface="Muli Bold"/>
              <a:cs typeface="Muli Bold"/>
              <a:sym typeface="Muli Bold"/>
            </a:endParaRPr>
          </a:p>
        </p:txBody>
      </p:sp>
      <p:pic>
        <p:nvPicPr>
          <p:cNvPr id="23" name="Picture 22">
            <a:extLst>
              <a:ext uri="{FF2B5EF4-FFF2-40B4-BE49-F238E27FC236}">
                <a16:creationId xmlns:a16="http://schemas.microsoft.com/office/drawing/2014/main" id="{83B4A301-2112-F4B2-B448-DB381EC4652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14222" y1="75556" x2="80444" y2="77333"/>
                        <a14:foregroundMark x1="13778" y1="75111" x2="78667" y2="75111"/>
                        <a14:foregroundMark x1="15556" y1="82667" x2="88444" y2="76889"/>
                        <a14:foregroundMark x1="80444" y1="75111" x2="85778" y2="71556"/>
                        <a14:foregroundMark x1="84889" y1="75556" x2="84889" y2="80000"/>
                        <a14:foregroundMark x1="47556" y1="84000" x2="72000" y2="82667"/>
                        <a14:foregroundMark x1="24444" y1="82667" x2="52444" y2="84444"/>
                        <a14:foregroundMark x1="15556" y1="74222" x2="60000" y2="72000"/>
                        <a14:foregroundMark x1="24889" y1="88444" x2="46667" y2="84889"/>
                        <a14:foregroundMark x1="82222" y1="72889" x2="88000" y2="84000"/>
                        <a14:foregroundMark x1="86222" y1="68889" x2="87111" y2="79111"/>
                        <a14:foregroundMark x1="71111" y1="79556" x2="82667" y2="79111"/>
                        <a14:foregroundMark x1="72444" y1="72444" x2="86667" y2="71556"/>
                      </a14:backgroundRemoval>
                    </a14:imgEffect>
                  </a14:imgLayer>
                </a14:imgProps>
              </a:ext>
            </a:extLst>
          </a:blip>
          <a:stretch>
            <a:fillRect/>
          </a:stretch>
        </p:blipFill>
        <p:spPr>
          <a:xfrm>
            <a:off x="-177962" y="-204083"/>
            <a:ext cx="2768761" cy="2558445"/>
          </a:xfrm>
          <a:prstGeom prst="rect">
            <a:avLst/>
          </a:prstGeom>
        </p:spPr>
      </p:pic>
      <p:sp>
        <p:nvSpPr>
          <p:cNvPr id="24" name="TextBox 23">
            <a:extLst>
              <a:ext uri="{FF2B5EF4-FFF2-40B4-BE49-F238E27FC236}">
                <a16:creationId xmlns:a16="http://schemas.microsoft.com/office/drawing/2014/main" id="{B80C8C43-E77D-5B10-FA11-79351A108801}"/>
              </a:ext>
            </a:extLst>
          </p:cNvPr>
          <p:cNvSpPr txBox="1"/>
          <p:nvPr/>
        </p:nvSpPr>
        <p:spPr>
          <a:xfrm>
            <a:off x="7405498" y="2007318"/>
            <a:ext cx="10435134" cy="1323439"/>
          </a:xfrm>
          <a:prstGeom prst="rect">
            <a:avLst/>
          </a:prstGeom>
          <a:noFill/>
        </p:spPr>
        <p:txBody>
          <a:bodyPr wrap="square" rtlCol="0">
            <a:spAutoFit/>
          </a:bodyPr>
          <a:lstStyle/>
          <a:p>
            <a:r>
              <a:rPr lang="en-US" sz="4000" b="1" dirty="0" err="1">
                <a:solidFill>
                  <a:schemeClr val="tx2">
                    <a:lumMod val="75000"/>
                  </a:schemeClr>
                </a:solidFill>
                <a:latin typeface="Muli Semi-Bold" panose="020B0604020202020204" charset="0"/>
                <a:cs typeface="Muli Bold" panose="020B0604020202020204" charset="0"/>
              </a:rPr>
              <a:t>Chương</a:t>
            </a:r>
            <a:r>
              <a:rPr lang="en-US" sz="4000" b="1" dirty="0">
                <a:solidFill>
                  <a:schemeClr val="tx2">
                    <a:lumMod val="75000"/>
                  </a:schemeClr>
                </a:solidFill>
                <a:latin typeface="Muli Semi-Bold" panose="020B0604020202020204" charset="0"/>
                <a:cs typeface="Muli Bold" panose="020B0604020202020204" charset="0"/>
              </a:rPr>
              <a:t> 1: </a:t>
            </a:r>
            <a:r>
              <a:rPr lang="vi-VN" sz="4000" b="1" dirty="0">
                <a:solidFill>
                  <a:schemeClr val="tx2">
                    <a:lumMod val="75000"/>
                  </a:schemeClr>
                </a:solidFill>
                <a:latin typeface="Muli Semi-Bold" panose="020B0604020202020204" charset="0"/>
                <a:cs typeface="Muli Bold" panose="020B0604020202020204" charset="0"/>
              </a:rPr>
              <a:t>Tổng quan về đầu tư tài chính và phân tích dữ liệu</a:t>
            </a:r>
            <a:endParaRPr lang="en-US" sz="4000" b="1" dirty="0">
              <a:solidFill>
                <a:schemeClr val="tx2">
                  <a:lumMod val="75000"/>
                </a:schemeClr>
              </a:solidFill>
              <a:latin typeface="Muli Semi-Bold" panose="020B0604020202020204" charset="0"/>
              <a:cs typeface="Muli Bold" panose="020B0604020202020204" charset="0"/>
            </a:endParaRPr>
          </a:p>
        </p:txBody>
      </p:sp>
      <p:sp>
        <p:nvSpPr>
          <p:cNvPr id="25" name="TextBox 24">
            <a:extLst>
              <a:ext uri="{FF2B5EF4-FFF2-40B4-BE49-F238E27FC236}">
                <a16:creationId xmlns:a16="http://schemas.microsoft.com/office/drawing/2014/main" id="{70566852-7D40-CFB9-E729-6ACA2A570C93}"/>
              </a:ext>
            </a:extLst>
          </p:cNvPr>
          <p:cNvSpPr txBox="1"/>
          <p:nvPr/>
        </p:nvSpPr>
        <p:spPr>
          <a:xfrm>
            <a:off x="7405498" y="3874582"/>
            <a:ext cx="10435134" cy="707886"/>
          </a:xfrm>
          <a:prstGeom prst="rect">
            <a:avLst/>
          </a:prstGeom>
          <a:noFill/>
        </p:spPr>
        <p:txBody>
          <a:bodyPr wrap="square" rtlCol="0">
            <a:spAutoFit/>
          </a:bodyPr>
          <a:lstStyle/>
          <a:p>
            <a:r>
              <a:rPr lang="en-US" sz="4000" b="1" dirty="0" err="1">
                <a:solidFill>
                  <a:schemeClr val="tx2">
                    <a:lumMod val="75000"/>
                  </a:schemeClr>
                </a:solidFill>
                <a:latin typeface="Muli Semi-Bold" panose="020B0604020202020204" charset="0"/>
                <a:cs typeface="Muli Bold" panose="020B0604020202020204" charset="0"/>
              </a:rPr>
              <a:t>Chương</a:t>
            </a:r>
            <a:r>
              <a:rPr lang="en-US" sz="4000" b="1" dirty="0">
                <a:solidFill>
                  <a:schemeClr val="tx2">
                    <a:lumMod val="75000"/>
                  </a:schemeClr>
                </a:solidFill>
                <a:latin typeface="Muli Semi-Bold" panose="020B0604020202020204" charset="0"/>
                <a:cs typeface="Muli Bold" panose="020B0604020202020204" charset="0"/>
              </a:rPr>
              <a:t> 2: </a:t>
            </a:r>
            <a:r>
              <a:rPr lang="vi-VN" sz="4000" b="1" dirty="0">
                <a:solidFill>
                  <a:schemeClr val="tx2">
                    <a:lumMod val="75000"/>
                  </a:schemeClr>
                </a:solidFill>
                <a:latin typeface="Muli Semi-Bold" panose="020B0604020202020204" charset="0"/>
                <a:cs typeface="Muli Bold" panose="020B0604020202020204" charset="0"/>
              </a:rPr>
              <a:t>Dữ liệu và mô hình nghiên cứu</a:t>
            </a:r>
            <a:endParaRPr lang="en-US" sz="4000" b="1" dirty="0">
              <a:solidFill>
                <a:schemeClr val="tx2">
                  <a:lumMod val="75000"/>
                </a:schemeClr>
              </a:solidFill>
              <a:latin typeface="Muli Semi-Bold" panose="020B0604020202020204" charset="0"/>
              <a:cs typeface="Muli Bold" panose="020B0604020202020204" charset="0"/>
            </a:endParaRPr>
          </a:p>
        </p:txBody>
      </p:sp>
      <p:sp>
        <p:nvSpPr>
          <p:cNvPr id="26" name="TextBox 25">
            <a:extLst>
              <a:ext uri="{FF2B5EF4-FFF2-40B4-BE49-F238E27FC236}">
                <a16:creationId xmlns:a16="http://schemas.microsoft.com/office/drawing/2014/main" id="{EFAD2C15-695E-B3FB-DFD7-DEE170EC18FF}"/>
              </a:ext>
            </a:extLst>
          </p:cNvPr>
          <p:cNvSpPr txBox="1"/>
          <p:nvPr/>
        </p:nvSpPr>
        <p:spPr>
          <a:xfrm>
            <a:off x="7405498" y="5164393"/>
            <a:ext cx="10732560" cy="1323439"/>
          </a:xfrm>
          <a:prstGeom prst="rect">
            <a:avLst/>
          </a:prstGeom>
          <a:noFill/>
        </p:spPr>
        <p:txBody>
          <a:bodyPr wrap="square" rtlCol="0">
            <a:spAutoFit/>
          </a:bodyPr>
          <a:lstStyle/>
          <a:p>
            <a:r>
              <a:rPr lang="en-US" sz="4000" b="1" dirty="0" err="1">
                <a:solidFill>
                  <a:schemeClr val="tx2">
                    <a:lumMod val="75000"/>
                  </a:schemeClr>
                </a:solidFill>
                <a:latin typeface="Muli Semi-Bold" panose="020B0604020202020204" charset="0"/>
                <a:cs typeface="Muli Bold" panose="020B0604020202020204" charset="0"/>
              </a:rPr>
              <a:t>Chương</a:t>
            </a:r>
            <a:r>
              <a:rPr lang="en-US" sz="4000" b="1" dirty="0">
                <a:solidFill>
                  <a:schemeClr val="tx2">
                    <a:lumMod val="75000"/>
                  </a:schemeClr>
                </a:solidFill>
                <a:latin typeface="Muli Semi-Bold" panose="020B0604020202020204" charset="0"/>
                <a:cs typeface="Muli Bold" panose="020B0604020202020204" charset="0"/>
              </a:rPr>
              <a:t> 3: </a:t>
            </a:r>
            <a:r>
              <a:rPr lang="vi-VN" sz="4000" b="1" dirty="0">
                <a:solidFill>
                  <a:schemeClr val="tx2">
                    <a:lumMod val="75000"/>
                  </a:schemeClr>
                </a:solidFill>
                <a:latin typeface="Muli Semi-Bold" panose="020B0604020202020204" charset="0"/>
                <a:cs typeface="Muli Bold" panose="020B0604020202020204" charset="0"/>
              </a:rPr>
              <a:t>Thực nghiệm mô hình và đánh giá kết quả</a:t>
            </a:r>
            <a:endParaRPr lang="en-US" sz="4000" b="1" dirty="0">
              <a:solidFill>
                <a:schemeClr val="tx2">
                  <a:lumMod val="75000"/>
                </a:schemeClr>
              </a:solidFill>
              <a:latin typeface="Muli Semi-Bold" panose="020B0604020202020204" charset="0"/>
              <a:cs typeface="Muli Bold" panose="020B0604020202020204" charset="0"/>
            </a:endParaRPr>
          </a:p>
        </p:txBody>
      </p:sp>
      <p:sp>
        <p:nvSpPr>
          <p:cNvPr id="27" name="TextBox 26">
            <a:extLst>
              <a:ext uri="{FF2B5EF4-FFF2-40B4-BE49-F238E27FC236}">
                <a16:creationId xmlns:a16="http://schemas.microsoft.com/office/drawing/2014/main" id="{D113ECE4-32D9-F86C-C809-D8551F3C837F}"/>
              </a:ext>
            </a:extLst>
          </p:cNvPr>
          <p:cNvSpPr txBox="1"/>
          <p:nvPr/>
        </p:nvSpPr>
        <p:spPr>
          <a:xfrm>
            <a:off x="7405498" y="6931507"/>
            <a:ext cx="10720270" cy="1323439"/>
          </a:xfrm>
          <a:prstGeom prst="rect">
            <a:avLst/>
          </a:prstGeom>
          <a:noFill/>
        </p:spPr>
        <p:txBody>
          <a:bodyPr wrap="square" rtlCol="0">
            <a:spAutoFit/>
          </a:bodyPr>
          <a:lstStyle/>
          <a:p>
            <a:r>
              <a:rPr lang="en-US" sz="4000" b="1" dirty="0" err="1">
                <a:solidFill>
                  <a:schemeClr val="tx2">
                    <a:lumMod val="75000"/>
                  </a:schemeClr>
                </a:solidFill>
                <a:latin typeface="Muli Semi-Bold" panose="020B0604020202020204" charset="0"/>
                <a:cs typeface="Muli Bold" panose="020B0604020202020204" charset="0"/>
              </a:rPr>
              <a:t>Chương</a:t>
            </a:r>
            <a:r>
              <a:rPr lang="en-US" sz="4000" b="1" dirty="0">
                <a:solidFill>
                  <a:schemeClr val="tx2">
                    <a:lumMod val="75000"/>
                  </a:schemeClr>
                </a:solidFill>
                <a:latin typeface="Muli Semi-Bold" panose="020B0604020202020204" charset="0"/>
                <a:cs typeface="Muli Bold" panose="020B0604020202020204" charset="0"/>
              </a:rPr>
              <a:t> 4: </a:t>
            </a:r>
            <a:r>
              <a:rPr lang="vi-VN" sz="4000" b="1" dirty="0">
                <a:solidFill>
                  <a:schemeClr val="tx2">
                    <a:lumMod val="75000"/>
                  </a:schemeClr>
                </a:solidFill>
                <a:latin typeface="Muli Semi-Bold" panose="020B0604020202020204" charset="0"/>
                <a:cs typeface="Muli Bold" panose="020B0604020202020204" charset="0"/>
              </a:rPr>
              <a:t>Thảo luận kết quả và khuyến nghị</a:t>
            </a:r>
            <a:endParaRPr lang="en-US" sz="4000" b="1" dirty="0">
              <a:solidFill>
                <a:schemeClr val="tx2">
                  <a:lumMod val="75000"/>
                </a:schemeClr>
              </a:solidFill>
              <a:latin typeface="Muli Semi-Bold" panose="020B0604020202020204" charset="0"/>
              <a:cs typeface="Muli Bold" panose="020B060402020202020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ppt_x"/>
                                          </p:val>
                                        </p:tav>
                                        <p:tav tm="100000">
                                          <p:val>
                                            <p:strVal val="#ppt_x"/>
                                          </p:val>
                                        </p:tav>
                                      </p:tavLst>
                                    </p:anim>
                                    <p:anim calcmode="lin" valueType="num">
                                      <p:cBhvr additive="base">
                                        <p:cTn id="12" dur="50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ppt_x"/>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7"/>
          <p:cNvSpPr txBox="1"/>
          <p:nvPr/>
        </p:nvSpPr>
        <p:spPr>
          <a:xfrm>
            <a:off x="3160803" y="1044141"/>
            <a:ext cx="8916614" cy="1154162"/>
          </a:xfrm>
          <a:prstGeom prst="rect">
            <a:avLst/>
          </a:prstGeom>
        </p:spPr>
        <p:txBody>
          <a:bodyPr wrap="square" lIns="0" tIns="0" rIns="0" bIns="0" rtlCol="0" anchor="t">
            <a:spAutoFit/>
          </a:bodyPr>
          <a:lstStyle/>
          <a:p>
            <a:pPr algn="l">
              <a:lnSpc>
                <a:spcPts val="8999"/>
              </a:lnSpc>
            </a:pPr>
            <a:r>
              <a:rPr lang="en-US" sz="8000" b="1" spc="-149">
                <a:solidFill>
                  <a:schemeClr val="accent1">
                    <a:lumMod val="75000"/>
                  </a:schemeClr>
                </a:solidFill>
                <a:latin typeface="Muli Bold"/>
                <a:ea typeface="Muli Bold"/>
                <a:cs typeface="Muli Bold"/>
                <a:sym typeface="Muli Bold"/>
              </a:rPr>
              <a:t>Ứng dụng</a:t>
            </a:r>
            <a:endParaRPr lang="en-US" sz="8000" b="1" spc="-149" dirty="0">
              <a:solidFill>
                <a:schemeClr val="accent1">
                  <a:lumMod val="75000"/>
                </a:schemeClr>
              </a:solidFill>
              <a:latin typeface="Muli Bold"/>
              <a:ea typeface="Muli Bold"/>
              <a:cs typeface="Muli Bold"/>
              <a:sym typeface="Muli Bold"/>
            </a:endParaRPr>
          </a:p>
        </p:txBody>
      </p:sp>
      <p:sp>
        <p:nvSpPr>
          <p:cNvPr id="2" name="Freeform 9">
            <a:extLst>
              <a:ext uri="{FF2B5EF4-FFF2-40B4-BE49-F238E27FC236}">
                <a16:creationId xmlns:a16="http://schemas.microsoft.com/office/drawing/2014/main" id="{A8148367-D2B9-5EA9-1E58-B362DA002EC6}"/>
              </a:ext>
            </a:extLst>
          </p:cNvPr>
          <p:cNvSpPr/>
          <p:nvPr/>
        </p:nvSpPr>
        <p:spPr>
          <a:xfrm>
            <a:off x="-762000" y="7353300"/>
            <a:ext cx="3733800" cy="3228372"/>
          </a:xfrm>
          <a:custGeom>
            <a:avLst/>
            <a:gdLst/>
            <a:ahLst/>
            <a:cxnLst/>
            <a:rect l="l" t="t" r="r" b="b"/>
            <a:pathLst>
              <a:path w="7822190" h="7961516">
                <a:moveTo>
                  <a:pt x="0" y="0"/>
                </a:moveTo>
                <a:lnTo>
                  <a:pt x="7822190" y="0"/>
                </a:lnTo>
                <a:lnTo>
                  <a:pt x="7822190" y="7961516"/>
                </a:lnTo>
                <a:lnTo>
                  <a:pt x="0" y="79615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a:p>
        </p:txBody>
      </p:sp>
      <p:sp>
        <p:nvSpPr>
          <p:cNvPr id="136" name="Google Shape;794;p16">
            <a:extLst>
              <a:ext uri="{FF2B5EF4-FFF2-40B4-BE49-F238E27FC236}">
                <a16:creationId xmlns:a16="http://schemas.microsoft.com/office/drawing/2014/main" id="{184BF777-F5D0-0CB6-9388-6B3BCFCC6045}"/>
              </a:ext>
            </a:extLst>
          </p:cNvPr>
          <p:cNvSpPr/>
          <p:nvPr/>
        </p:nvSpPr>
        <p:spPr>
          <a:xfrm rot="897413">
            <a:off x="15370584" y="1830204"/>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8" name="Picture 137">
            <a:extLst>
              <a:ext uri="{FF2B5EF4-FFF2-40B4-BE49-F238E27FC236}">
                <a16:creationId xmlns:a16="http://schemas.microsoft.com/office/drawing/2014/main" id="{F5CE2A93-9DC0-95D5-3AF8-9982D8E5931D}"/>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14222" y1="75556" x2="80444" y2="77333"/>
                        <a14:foregroundMark x1="13778" y1="75111" x2="78667" y2="75111"/>
                        <a14:foregroundMark x1="15556" y1="82667" x2="88444" y2="76889"/>
                        <a14:foregroundMark x1="80444" y1="75111" x2="85778" y2="71556"/>
                        <a14:foregroundMark x1="84889" y1="75556" x2="84889" y2="80000"/>
                        <a14:foregroundMark x1="47556" y1="84000" x2="72000" y2="82667"/>
                        <a14:foregroundMark x1="24444" y1="82667" x2="52444" y2="84444"/>
                        <a14:foregroundMark x1="15556" y1="74222" x2="60000" y2="72000"/>
                        <a14:foregroundMark x1="24889" y1="88444" x2="46667" y2="84889"/>
                        <a14:foregroundMark x1="82222" y1="72889" x2="88000" y2="84000"/>
                        <a14:foregroundMark x1="86222" y1="68889" x2="87111" y2="79111"/>
                        <a14:foregroundMark x1="71111" y1="79556" x2="82667" y2="79111"/>
                        <a14:foregroundMark x1="72444" y1="72444" x2="86667" y2="71556"/>
                      </a14:backgroundRemoval>
                    </a14:imgEffect>
                  </a14:imgLayer>
                </a14:imgProps>
              </a:ext>
            </a:extLst>
          </a:blip>
          <a:stretch>
            <a:fillRect/>
          </a:stretch>
        </p:blipFill>
        <p:spPr>
          <a:xfrm>
            <a:off x="-177962" y="-204083"/>
            <a:ext cx="2768761" cy="2558445"/>
          </a:xfrm>
          <a:prstGeom prst="rect">
            <a:avLst/>
          </a:prstGeom>
        </p:spPr>
      </p:pic>
      <p:grpSp>
        <p:nvGrpSpPr>
          <p:cNvPr id="139" name="Google Shape;786;p16">
            <a:extLst>
              <a:ext uri="{FF2B5EF4-FFF2-40B4-BE49-F238E27FC236}">
                <a16:creationId xmlns:a16="http://schemas.microsoft.com/office/drawing/2014/main" id="{C029EB1F-37FD-BA40-34AD-31990D365AD7}"/>
              </a:ext>
            </a:extLst>
          </p:cNvPr>
          <p:cNvGrpSpPr/>
          <p:nvPr/>
        </p:nvGrpSpPr>
        <p:grpSpPr>
          <a:xfrm rot="1524186">
            <a:off x="16403892" y="-484237"/>
            <a:ext cx="1481311" cy="3146376"/>
            <a:chOff x="7156396" y="1311721"/>
            <a:chExt cx="524258" cy="2744879"/>
          </a:xfrm>
        </p:grpSpPr>
        <p:sp>
          <p:nvSpPr>
            <p:cNvPr id="140" name="Google Shape;787;p16">
              <a:extLst>
                <a:ext uri="{FF2B5EF4-FFF2-40B4-BE49-F238E27FC236}">
                  <a16:creationId xmlns:a16="http://schemas.microsoft.com/office/drawing/2014/main" id="{15C0BF52-0E4B-8D60-F1A2-31AAF5770F2B}"/>
                </a:ext>
              </a:extLst>
            </p:cNvPr>
            <p:cNvSpPr/>
            <p:nvPr/>
          </p:nvSpPr>
          <p:spPr>
            <a:xfrm rot="-4864403" flipH="1">
              <a:off x="6069108" y="2418740"/>
              <a:ext cx="2706252" cy="492214"/>
            </a:xfrm>
            <a:custGeom>
              <a:avLst/>
              <a:gdLst/>
              <a:ahLst/>
              <a:cxnLst/>
              <a:rect l="l" t="t" r="r" b="b"/>
              <a:pathLst>
                <a:path w="77957" h="14178" extrusionOk="0">
                  <a:moveTo>
                    <a:pt x="3903" y="0"/>
                  </a:moveTo>
                  <a:cubicBezTo>
                    <a:pt x="3903" y="0"/>
                    <a:pt x="0" y="5471"/>
                    <a:pt x="2802" y="13510"/>
                  </a:cubicBezTo>
                  <a:lnTo>
                    <a:pt x="64913" y="14177"/>
                  </a:lnTo>
                  <a:lnTo>
                    <a:pt x="77956" y="7839"/>
                  </a:lnTo>
                  <a:lnTo>
                    <a:pt x="64913" y="1334"/>
                  </a:lnTo>
                  <a:lnTo>
                    <a:pt x="3903"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788;p16">
              <a:extLst>
                <a:ext uri="{FF2B5EF4-FFF2-40B4-BE49-F238E27FC236}">
                  <a16:creationId xmlns:a16="http://schemas.microsoft.com/office/drawing/2014/main" id="{A086D0FD-1E00-8A94-767B-C2D36BEEA30B}"/>
                </a:ext>
              </a:extLst>
            </p:cNvPr>
            <p:cNvSpPr/>
            <p:nvPr/>
          </p:nvSpPr>
          <p:spPr>
            <a:xfrm rot="-4864403" flipH="1">
              <a:off x="6075831" y="2434939"/>
              <a:ext cx="2685388" cy="524258"/>
            </a:xfrm>
            <a:custGeom>
              <a:avLst/>
              <a:gdLst/>
              <a:ahLst/>
              <a:cxnLst/>
              <a:rect l="l" t="t" r="r" b="b"/>
              <a:pathLst>
                <a:path w="77356" h="15101" extrusionOk="0">
                  <a:moveTo>
                    <a:pt x="63543" y="2263"/>
                  </a:moveTo>
                  <a:cubicBezTo>
                    <a:pt x="63544" y="2263"/>
                    <a:pt x="63560" y="2271"/>
                    <a:pt x="63596" y="2294"/>
                  </a:cubicBezTo>
                  <a:lnTo>
                    <a:pt x="63596" y="2294"/>
                  </a:lnTo>
                  <a:cubicBezTo>
                    <a:pt x="63565" y="2278"/>
                    <a:pt x="63542" y="2263"/>
                    <a:pt x="63543" y="2263"/>
                  </a:cubicBezTo>
                  <a:close/>
                  <a:moveTo>
                    <a:pt x="2921" y="991"/>
                  </a:moveTo>
                  <a:cubicBezTo>
                    <a:pt x="3677" y="996"/>
                    <a:pt x="4410" y="1024"/>
                    <a:pt x="5171" y="1024"/>
                  </a:cubicBezTo>
                  <a:cubicBezTo>
                    <a:pt x="7339" y="1057"/>
                    <a:pt x="9507" y="1090"/>
                    <a:pt x="11709" y="1157"/>
                  </a:cubicBezTo>
                  <a:cubicBezTo>
                    <a:pt x="14811" y="1224"/>
                    <a:pt x="17880" y="1257"/>
                    <a:pt x="20982" y="1357"/>
                  </a:cubicBezTo>
                  <a:lnTo>
                    <a:pt x="31723" y="1591"/>
                  </a:lnTo>
                  <a:lnTo>
                    <a:pt x="42631" y="1858"/>
                  </a:lnTo>
                  <a:cubicBezTo>
                    <a:pt x="45867" y="1924"/>
                    <a:pt x="49169" y="1991"/>
                    <a:pt x="52405" y="2058"/>
                  </a:cubicBezTo>
                  <a:cubicBezTo>
                    <a:pt x="54873" y="2091"/>
                    <a:pt x="57375" y="2191"/>
                    <a:pt x="59843" y="2224"/>
                  </a:cubicBezTo>
                  <a:cubicBezTo>
                    <a:pt x="61111" y="2258"/>
                    <a:pt x="62312" y="2325"/>
                    <a:pt x="63546" y="2325"/>
                  </a:cubicBezTo>
                  <a:cubicBezTo>
                    <a:pt x="63546" y="2325"/>
                    <a:pt x="63612" y="2336"/>
                    <a:pt x="63668" y="2339"/>
                  </a:cubicBezTo>
                  <a:lnTo>
                    <a:pt x="63668" y="2339"/>
                  </a:lnTo>
                  <a:cubicBezTo>
                    <a:pt x="63766" y="2396"/>
                    <a:pt x="63889" y="2432"/>
                    <a:pt x="64013" y="2525"/>
                  </a:cubicBezTo>
                  <a:cubicBezTo>
                    <a:pt x="65214" y="3092"/>
                    <a:pt x="66381" y="3692"/>
                    <a:pt x="67582" y="4326"/>
                  </a:cubicBezTo>
                  <a:cubicBezTo>
                    <a:pt x="70302" y="5686"/>
                    <a:pt x="73053" y="7014"/>
                    <a:pt x="75775" y="8403"/>
                  </a:cubicBezTo>
                  <a:lnTo>
                    <a:pt x="75775" y="8403"/>
                  </a:lnTo>
                  <a:cubicBezTo>
                    <a:pt x="73787" y="9359"/>
                    <a:pt x="71755" y="10358"/>
                    <a:pt x="69750" y="11331"/>
                  </a:cubicBezTo>
                  <a:cubicBezTo>
                    <a:pt x="68249" y="12065"/>
                    <a:pt x="66748" y="12765"/>
                    <a:pt x="65214" y="13533"/>
                  </a:cubicBezTo>
                  <a:cubicBezTo>
                    <a:pt x="64747" y="13733"/>
                    <a:pt x="64313" y="14000"/>
                    <a:pt x="63846" y="14200"/>
                  </a:cubicBezTo>
                  <a:cubicBezTo>
                    <a:pt x="63774" y="14224"/>
                    <a:pt x="63668" y="14248"/>
                    <a:pt x="63602" y="14296"/>
                  </a:cubicBezTo>
                  <a:lnTo>
                    <a:pt x="63602" y="14296"/>
                  </a:lnTo>
                  <a:cubicBezTo>
                    <a:pt x="63564" y="14291"/>
                    <a:pt x="63521" y="14289"/>
                    <a:pt x="63474" y="14289"/>
                  </a:cubicBezTo>
                  <a:cubicBezTo>
                    <a:pt x="63264" y="14289"/>
                    <a:pt x="62990" y="14333"/>
                    <a:pt x="62879" y="14333"/>
                  </a:cubicBezTo>
                  <a:cubicBezTo>
                    <a:pt x="62212" y="14333"/>
                    <a:pt x="61545" y="14333"/>
                    <a:pt x="60877" y="14266"/>
                  </a:cubicBezTo>
                  <a:cubicBezTo>
                    <a:pt x="58642" y="14233"/>
                    <a:pt x="56341" y="14233"/>
                    <a:pt x="54073" y="14200"/>
                  </a:cubicBezTo>
                  <a:cubicBezTo>
                    <a:pt x="50904" y="14166"/>
                    <a:pt x="47701" y="14100"/>
                    <a:pt x="44532" y="14100"/>
                  </a:cubicBezTo>
                  <a:cubicBezTo>
                    <a:pt x="40896" y="14066"/>
                    <a:pt x="37227" y="14033"/>
                    <a:pt x="33625" y="14000"/>
                  </a:cubicBezTo>
                  <a:cubicBezTo>
                    <a:pt x="29955" y="13933"/>
                    <a:pt x="26286" y="13900"/>
                    <a:pt x="22550" y="13866"/>
                  </a:cubicBezTo>
                  <a:lnTo>
                    <a:pt x="12676" y="13733"/>
                  </a:lnTo>
                  <a:cubicBezTo>
                    <a:pt x="10208" y="13699"/>
                    <a:pt x="7773" y="13699"/>
                    <a:pt x="5304" y="13666"/>
                  </a:cubicBezTo>
                  <a:cubicBezTo>
                    <a:pt x="4370" y="13666"/>
                    <a:pt x="3372" y="13581"/>
                    <a:pt x="2413" y="13581"/>
                  </a:cubicBezTo>
                  <a:cubicBezTo>
                    <a:pt x="2236" y="13581"/>
                    <a:pt x="2060" y="13584"/>
                    <a:pt x="1887" y="13590"/>
                  </a:cubicBezTo>
                  <a:lnTo>
                    <a:pt x="1887" y="13590"/>
                  </a:lnTo>
                  <a:cubicBezTo>
                    <a:pt x="916" y="10619"/>
                    <a:pt x="699" y="7444"/>
                    <a:pt x="1502" y="4393"/>
                  </a:cubicBezTo>
                  <a:cubicBezTo>
                    <a:pt x="1817" y="3256"/>
                    <a:pt x="2253" y="1999"/>
                    <a:pt x="2921" y="991"/>
                  </a:cubicBezTo>
                  <a:close/>
                  <a:moveTo>
                    <a:pt x="2665" y="0"/>
                  </a:moveTo>
                  <a:cubicBezTo>
                    <a:pt x="2531" y="0"/>
                    <a:pt x="2397" y="58"/>
                    <a:pt x="2302" y="190"/>
                  </a:cubicBezTo>
                  <a:cubicBezTo>
                    <a:pt x="1769" y="924"/>
                    <a:pt x="1402" y="1824"/>
                    <a:pt x="1101" y="2658"/>
                  </a:cubicBezTo>
                  <a:cubicBezTo>
                    <a:pt x="334" y="4660"/>
                    <a:pt x="1" y="6861"/>
                    <a:pt x="134" y="9029"/>
                  </a:cubicBezTo>
                  <a:cubicBezTo>
                    <a:pt x="201" y="10731"/>
                    <a:pt x="601" y="12432"/>
                    <a:pt x="1135" y="14066"/>
                  </a:cubicBezTo>
                  <a:cubicBezTo>
                    <a:pt x="1201" y="14266"/>
                    <a:pt x="1368" y="14400"/>
                    <a:pt x="1602" y="14400"/>
                  </a:cubicBezTo>
                  <a:cubicBezTo>
                    <a:pt x="2436" y="14400"/>
                    <a:pt x="3270" y="14400"/>
                    <a:pt x="4104" y="14433"/>
                  </a:cubicBezTo>
                  <a:cubicBezTo>
                    <a:pt x="6305" y="14500"/>
                    <a:pt x="8507" y="14500"/>
                    <a:pt x="10708" y="14533"/>
                  </a:cubicBezTo>
                  <a:cubicBezTo>
                    <a:pt x="13844" y="14567"/>
                    <a:pt x="17013" y="14600"/>
                    <a:pt x="20148" y="14600"/>
                  </a:cubicBezTo>
                  <a:cubicBezTo>
                    <a:pt x="23784" y="14667"/>
                    <a:pt x="27454" y="14700"/>
                    <a:pt x="31056" y="14733"/>
                  </a:cubicBezTo>
                  <a:cubicBezTo>
                    <a:pt x="34792" y="14767"/>
                    <a:pt x="38495" y="14834"/>
                    <a:pt x="42164" y="14867"/>
                  </a:cubicBezTo>
                  <a:lnTo>
                    <a:pt x="52171" y="15000"/>
                  </a:lnTo>
                  <a:cubicBezTo>
                    <a:pt x="54673" y="15034"/>
                    <a:pt x="57175" y="15034"/>
                    <a:pt x="59710" y="15067"/>
                  </a:cubicBezTo>
                  <a:cubicBezTo>
                    <a:pt x="61011" y="15067"/>
                    <a:pt x="62278" y="15100"/>
                    <a:pt x="63546" y="15100"/>
                  </a:cubicBezTo>
                  <a:cubicBezTo>
                    <a:pt x="63846" y="15100"/>
                    <a:pt x="64080" y="15034"/>
                    <a:pt x="64380" y="14867"/>
                  </a:cubicBezTo>
                  <a:cubicBezTo>
                    <a:pt x="65514" y="14333"/>
                    <a:pt x="66682" y="13733"/>
                    <a:pt x="67816" y="13199"/>
                  </a:cubicBezTo>
                  <a:cubicBezTo>
                    <a:pt x="70684" y="11765"/>
                    <a:pt x="73586" y="10397"/>
                    <a:pt x="76489" y="8996"/>
                  </a:cubicBezTo>
                  <a:cubicBezTo>
                    <a:pt x="76689" y="8896"/>
                    <a:pt x="76855" y="8829"/>
                    <a:pt x="77056" y="8696"/>
                  </a:cubicBezTo>
                  <a:cubicBezTo>
                    <a:pt x="77356" y="8529"/>
                    <a:pt x="77356" y="8029"/>
                    <a:pt x="77056" y="7895"/>
                  </a:cubicBezTo>
                  <a:cubicBezTo>
                    <a:pt x="74854" y="6828"/>
                    <a:pt x="72586" y="5694"/>
                    <a:pt x="70384" y="4593"/>
                  </a:cubicBezTo>
                  <a:lnTo>
                    <a:pt x="65881" y="2358"/>
                  </a:lnTo>
                  <a:cubicBezTo>
                    <a:pt x="65414" y="2091"/>
                    <a:pt x="64914" y="1891"/>
                    <a:pt x="64480" y="1657"/>
                  </a:cubicBezTo>
                  <a:cubicBezTo>
                    <a:pt x="64246" y="1524"/>
                    <a:pt x="64013" y="1391"/>
                    <a:pt x="63746" y="1357"/>
                  </a:cubicBezTo>
                  <a:cubicBezTo>
                    <a:pt x="63413" y="1304"/>
                    <a:pt x="63074" y="1288"/>
                    <a:pt x="62736" y="1288"/>
                  </a:cubicBezTo>
                  <a:cubicBezTo>
                    <a:pt x="62229" y="1288"/>
                    <a:pt x="61725" y="1324"/>
                    <a:pt x="61244" y="1324"/>
                  </a:cubicBezTo>
                  <a:cubicBezTo>
                    <a:pt x="59043" y="1257"/>
                    <a:pt x="56875" y="1224"/>
                    <a:pt x="54673" y="1190"/>
                  </a:cubicBezTo>
                  <a:cubicBezTo>
                    <a:pt x="51537" y="1090"/>
                    <a:pt x="48469" y="1057"/>
                    <a:pt x="45333" y="990"/>
                  </a:cubicBezTo>
                  <a:cubicBezTo>
                    <a:pt x="41730" y="890"/>
                    <a:pt x="38128" y="823"/>
                    <a:pt x="34525" y="723"/>
                  </a:cubicBezTo>
                  <a:cubicBezTo>
                    <a:pt x="30889" y="657"/>
                    <a:pt x="27220" y="557"/>
                    <a:pt x="23617" y="490"/>
                  </a:cubicBezTo>
                  <a:cubicBezTo>
                    <a:pt x="20348" y="390"/>
                    <a:pt x="17046" y="356"/>
                    <a:pt x="13810" y="256"/>
                  </a:cubicBezTo>
                  <a:cubicBezTo>
                    <a:pt x="11342" y="223"/>
                    <a:pt x="8940" y="156"/>
                    <a:pt x="6472" y="90"/>
                  </a:cubicBezTo>
                  <a:cubicBezTo>
                    <a:pt x="5271" y="56"/>
                    <a:pt x="4104" y="23"/>
                    <a:pt x="2869" y="23"/>
                  </a:cubicBezTo>
                  <a:lnTo>
                    <a:pt x="2813" y="23"/>
                  </a:lnTo>
                  <a:cubicBezTo>
                    <a:pt x="2765" y="8"/>
                    <a:pt x="2715" y="0"/>
                    <a:pt x="2665"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789;p16">
              <a:extLst>
                <a:ext uri="{FF2B5EF4-FFF2-40B4-BE49-F238E27FC236}">
                  <a16:creationId xmlns:a16="http://schemas.microsoft.com/office/drawing/2014/main" id="{67B0B701-8051-E2AF-C9E2-5AF4B6750053}"/>
                </a:ext>
              </a:extLst>
            </p:cNvPr>
            <p:cNvSpPr/>
            <p:nvPr/>
          </p:nvSpPr>
          <p:spPr>
            <a:xfrm rot="16735597" flipH="1">
              <a:off x="7314250" y="3252540"/>
              <a:ext cx="186730" cy="445242"/>
            </a:xfrm>
            <a:custGeom>
              <a:avLst/>
              <a:gdLst/>
              <a:ahLst/>
              <a:cxnLst/>
              <a:rect l="l" t="t" r="r" b="b"/>
              <a:pathLst>
                <a:path w="5379" h="12825" extrusionOk="0">
                  <a:moveTo>
                    <a:pt x="4742" y="0"/>
                  </a:moveTo>
                  <a:cubicBezTo>
                    <a:pt x="4667" y="0"/>
                    <a:pt x="4586" y="24"/>
                    <a:pt x="4504" y="78"/>
                  </a:cubicBezTo>
                  <a:cubicBezTo>
                    <a:pt x="3136" y="979"/>
                    <a:pt x="1702" y="1813"/>
                    <a:pt x="301" y="2580"/>
                  </a:cubicBezTo>
                  <a:cubicBezTo>
                    <a:pt x="1" y="2747"/>
                    <a:pt x="1" y="3247"/>
                    <a:pt x="301" y="3381"/>
                  </a:cubicBezTo>
                  <a:cubicBezTo>
                    <a:pt x="1493" y="4018"/>
                    <a:pt x="2709" y="4656"/>
                    <a:pt x="3890" y="5294"/>
                  </a:cubicBezTo>
                  <a:lnTo>
                    <a:pt x="3890" y="5294"/>
                  </a:lnTo>
                  <a:cubicBezTo>
                    <a:pt x="3263" y="5657"/>
                    <a:pt x="2640" y="6020"/>
                    <a:pt x="2036" y="6383"/>
                  </a:cubicBezTo>
                  <a:cubicBezTo>
                    <a:pt x="1602" y="6650"/>
                    <a:pt x="1235" y="6850"/>
                    <a:pt x="835" y="7083"/>
                  </a:cubicBezTo>
                  <a:cubicBezTo>
                    <a:pt x="568" y="7250"/>
                    <a:pt x="334" y="7384"/>
                    <a:pt x="301" y="7717"/>
                  </a:cubicBezTo>
                  <a:cubicBezTo>
                    <a:pt x="234" y="8418"/>
                    <a:pt x="1368" y="8751"/>
                    <a:pt x="1869" y="8985"/>
                  </a:cubicBezTo>
                  <a:cubicBezTo>
                    <a:pt x="2414" y="9225"/>
                    <a:pt x="2974" y="9450"/>
                    <a:pt x="3547" y="9671"/>
                  </a:cubicBezTo>
                  <a:lnTo>
                    <a:pt x="3547" y="9671"/>
                  </a:lnTo>
                  <a:cubicBezTo>
                    <a:pt x="2927" y="10042"/>
                    <a:pt x="2264" y="10354"/>
                    <a:pt x="1569" y="10586"/>
                  </a:cubicBezTo>
                  <a:cubicBezTo>
                    <a:pt x="1268" y="10719"/>
                    <a:pt x="1068" y="11153"/>
                    <a:pt x="1368" y="11386"/>
                  </a:cubicBezTo>
                  <a:cubicBezTo>
                    <a:pt x="2169" y="12020"/>
                    <a:pt x="3003" y="12487"/>
                    <a:pt x="3904" y="12787"/>
                  </a:cubicBezTo>
                  <a:cubicBezTo>
                    <a:pt x="3970" y="12813"/>
                    <a:pt x="4031" y="12825"/>
                    <a:pt x="4088" y="12825"/>
                  </a:cubicBezTo>
                  <a:cubicBezTo>
                    <a:pt x="4546" y="12825"/>
                    <a:pt x="4675" y="12065"/>
                    <a:pt x="4170" y="11887"/>
                  </a:cubicBezTo>
                  <a:cubicBezTo>
                    <a:pt x="3620" y="11703"/>
                    <a:pt x="3117" y="11472"/>
                    <a:pt x="2639" y="11172"/>
                  </a:cubicBezTo>
                  <a:lnTo>
                    <a:pt x="2639" y="11172"/>
                  </a:lnTo>
                  <a:cubicBezTo>
                    <a:pt x="3397" y="10826"/>
                    <a:pt x="4118" y="10409"/>
                    <a:pt x="4804" y="9919"/>
                  </a:cubicBezTo>
                  <a:cubicBezTo>
                    <a:pt x="5138" y="9685"/>
                    <a:pt x="5071" y="9218"/>
                    <a:pt x="4671" y="9051"/>
                  </a:cubicBezTo>
                  <a:cubicBezTo>
                    <a:pt x="4004" y="8785"/>
                    <a:pt x="3370" y="8584"/>
                    <a:pt x="2736" y="8284"/>
                  </a:cubicBezTo>
                  <a:cubicBezTo>
                    <a:pt x="2436" y="8184"/>
                    <a:pt x="2169" y="8051"/>
                    <a:pt x="1869" y="7884"/>
                  </a:cubicBezTo>
                  <a:cubicBezTo>
                    <a:pt x="1743" y="7821"/>
                    <a:pt x="1595" y="7758"/>
                    <a:pt x="1456" y="7685"/>
                  </a:cubicBezTo>
                  <a:lnTo>
                    <a:pt x="1456" y="7685"/>
                  </a:lnTo>
                  <a:cubicBezTo>
                    <a:pt x="1605" y="7595"/>
                    <a:pt x="1753" y="7506"/>
                    <a:pt x="1902" y="7417"/>
                  </a:cubicBezTo>
                  <a:cubicBezTo>
                    <a:pt x="2236" y="7217"/>
                    <a:pt x="2603" y="7017"/>
                    <a:pt x="2936" y="6783"/>
                  </a:cubicBezTo>
                  <a:cubicBezTo>
                    <a:pt x="3670" y="6383"/>
                    <a:pt x="4337" y="6016"/>
                    <a:pt x="5038" y="5582"/>
                  </a:cubicBezTo>
                  <a:cubicBezTo>
                    <a:pt x="5338" y="5415"/>
                    <a:pt x="5371" y="4948"/>
                    <a:pt x="5038" y="4782"/>
                  </a:cubicBezTo>
                  <a:cubicBezTo>
                    <a:pt x="3816" y="4171"/>
                    <a:pt x="2594" y="3514"/>
                    <a:pt x="1411" y="2887"/>
                  </a:cubicBezTo>
                  <a:lnTo>
                    <a:pt x="1411" y="2887"/>
                  </a:lnTo>
                  <a:cubicBezTo>
                    <a:pt x="2583" y="2231"/>
                    <a:pt x="3767" y="1528"/>
                    <a:pt x="4904" y="779"/>
                  </a:cubicBezTo>
                  <a:cubicBezTo>
                    <a:pt x="5379" y="611"/>
                    <a:pt x="5129" y="0"/>
                    <a:pt x="474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790;p16">
              <a:extLst>
                <a:ext uri="{FF2B5EF4-FFF2-40B4-BE49-F238E27FC236}">
                  <a16:creationId xmlns:a16="http://schemas.microsoft.com/office/drawing/2014/main" id="{EDF9C7A5-F7D3-1BE5-0684-ACCF59949CB3}"/>
                </a:ext>
              </a:extLst>
            </p:cNvPr>
            <p:cNvSpPr/>
            <p:nvPr/>
          </p:nvSpPr>
          <p:spPr>
            <a:xfrm rot="16735597" flipH="1">
              <a:off x="7219474" y="3821002"/>
              <a:ext cx="251265" cy="219931"/>
            </a:xfrm>
            <a:custGeom>
              <a:avLst/>
              <a:gdLst/>
              <a:ahLst/>
              <a:cxnLst/>
              <a:rect l="l" t="t" r="r" b="b"/>
              <a:pathLst>
                <a:path w="7238" h="6335" extrusionOk="0">
                  <a:moveTo>
                    <a:pt x="2437" y="2619"/>
                  </a:moveTo>
                  <a:lnTo>
                    <a:pt x="2437" y="2619"/>
                  </a:lnTo>
                  <a:cubicBezTo>
                    <a:pt x="2657" y="2722"/>
                    <a:pt x="2879" y="2821"/>
                    <a:pt x="3104" y="2914"/>
                  </a:cubicBezTo>
                  <a:lnTo>
                    <a:pt x="3104" y="2914"/>
                  </a:lnTo>
                  <a:cubicBezTo>
                    <a:pt x="3167" y="2954"/>
                    <a:pt x="3230" y="2995"/>
                    <a:pt x="3294" y="3036"/>
                  </a:cubicBezTo>
                  <a:lnTo>
                    <a:pt x="3310" y="2998"/>
                  </a:lnTo>
                  <a:lnTo>
                    <a:pt x="3310" y="2998"/>
                  </a:lnTo>
                  <a:cubicBezTo>
                    <a:pt x="3317" y="3001"/>
                    <a:pt x="3325" y="3004"/>
                    <a:pt x="3333" y="3007"/>
                  </a:cubicBezTo>
                  <a:lnTo>
                    <a:pt x="3333" y="3007"/>
                  </a:lnTo>
                  <a:cubicBezTo>
                    <a:pt x="3331" y="3031"/>
                    <a:pt x="3331" y="3055"/>
                    <a:pt x="3332" y="3079"/>
                  </a:cubicBezTo>
                  <a:lnTo>
                    <a:pt x="3332" y="3079"/>
                  </a:lnTo>
                  <a:lnTo>
                    <a:pt x="2690" y="3302"/>
                  </a:lnTo>
                  <a:lnTo>
                    <a:pt x="2690" y="3302"/>
                  </a:lnTo>
                  <a:cubicBezTo>
                    <a:pt x="2602" y="3075"/>
                    <a:pt x="2517" y="2848"/>
                    <a:pt x="2437" y="2619"/>
                  </a:cubicBezTo>
                  <a:close/>
                  <a:moveTo>
                    <a:pt x="792" y="1"/>
                  </a:moveTo>
                  <a:cubicBezTo>
                    <a:pt x="358" y="34"/>
                    <a:pt x="125" y="301"/>
                    <a:pt x="125" y="534"/>
                  </a:cubicBezTo>
                  <a:cubicBezTo>
                    <a:pt x="132" y="604"/>
                    <a:pt x="140" y="674"/>
                    <a:pt x="148" y="743"/>
                  </a:cubicBezTo>
                  <a:lnTo>
                    <a:pt x="148" y="743"/>
                  </a:lnTo>
                  <a:cubicBezTo>
                    <a:pt x="12" y="909"/>
                    <a:pt x="1" y="1163"/>
                    <a:pt x="213" y="1345"/>
                  </a:cubicBezTo>
                  <a:lnTo>
                    <a:pt x="213" y="1345"/>
                  </a:lnTo>
                  <a:cubicBezTo>
                    <a:pt x="386" y="2909"/>
                    <a:pt x="569" y="4469"/>
                    <a:pt x="825" y="6005"/>
                  </a:cubicBezTo>
                  <a:cubicBezTo>
                    <a:pt x="854" y="6234"/>
                    <a:pt x="1024" y="6334"/>
                    <a:pt x="1209" y="6334"/>
                  </a:cubicBezTo>
                  <a:cubicBezTo>
                    <a:pt x="1454" y="6334"/>
                    <a:pt x="1726" y="6157"/>
                    <a:pt x="1726" y="5872"/>
                  </a:cubicBezTo>
                  <a:cubicBezTo>
                    <a:pt x="1724" y="5812"/>
                    <a:pt x="1723" y="5753"/>
                    <a:pt x="1722" y="5694"/>
                  </a:cubicBezTo>
                  <a:lnTo>
                    <a:pt x="1722" y="5694"/>
                  </a:lnTo>
                  <a:cubicBezTo>
                    <a:pt x="1791" y="5686"/>
                    <a:pt x="1859" y="5679"/>
                    <a:pt x="1926" y="5671"/>
                  </a:cubicBezTo>
                  <a:cubicBezTo>
                    <a:pt x="1922" y="5646"/>
                    <a:pt x="1918" y="5621"/>
                    <a:pt x="1915" y="5595"/>
                  </a:cubicBezTo>
                  <a:lnTo>
                    <a:pt x="1915" y="5595"/>
                  </a:lnTo>
                  <a:cubicBezTo>
                    <a:pt x="2870" y="5134"/>
                    <a:pt x="3886" y="4796"/>
                    <a:pt x="4962" y="4637"/>
                  </a:cubicBezTo>
                  <a:cubicBezTo>
                    <a:pt x="4955" y="4617"/>
                    <a:pt x="4948" y="4597"/>
                    <a:pt x="4942" y="4576"/>
                  </a:cubicBezTo>
                  <a:lnTo>
                    <a:pt x="4942" y="4576"/>
                  </a:lnTo>
                  <a:cubicBezTo>
                    <a:pt x="4948" y="4574"/>
                    <a:pt x="4955" y="4573"/>
                    <a:pt x="4962" y="4571"/>
                  </a:cubicBezTo>
                  <a:cubicBezTo>
                    <a:pt x="5333" y="4461"/>
                    <a:pt x="5361" y="4065"/>
                    <a:pt x="5167" y="3833"/>
                  </a:cubicBezTo>
                  <a:lnTo>
                    <a:pt x="5167" y="3833"/>
                  </a:lnTo>
                  <a:cubicBezTo>
                    <a:pt x="5209" y="3823"/>
                    <a:pt x="5252" y="3813"/>
                    <a:pt x="5295" y="3803"/>
                  </a:cubicBezTo>
                  <a:cubicBezTo>
                    <a:pt x="5465" y="3763"/>
                    <a:pt x="5563" y="3651"/>
                    <a:pt x="5601" y="3518"/>
                  </a:cubicBezTo>
                  <a:lnTo>
                    <a:pt x="5601" y="3518"/>
                  </a:lnTo>
                  <a:cubicBezTo>
                    <a:pt x="5887" y="3628"/>
                    <a:pt x="6174" y="3734"/>
                    <a:pt x="6463" y="3837"/>
                  </a:cubicBezTo>
                  <a:cubicBezTo>
                    <a:pt x="6519" y="3857"/>
                    <a:pt x="6572" y="3866"/>
                    <a:pt x="6621" y="3866"/>
                  </a:cubicBezTo>
                  <a:cubicBezTo>
                    <a:pt x="7074" y="3866"/>
                    <a:pt x="7237" y="3113"/>
                    <a:pt x="6696" y="2903"/>
                  </a:cubicBezTo>
                  <a:cubicBezTo>
                    <a:pt x="6026" y="2663"/>
                    <a:pt x="5348" y="2401"/>
                    <a:pt x="4677" y="2112"/>
                  </a:cubicBezTo>
                  <a:lnTo>
                    <a:pt x="4677" y="2112"/>
                  </a:lnTo>
                  <a:cubicBezTo>
                    <a:pt x="3993" y="1642"/>
                    <a:pt x="3254" y="1283"/>
                    <a:pt x="2460" y="1035"/>
                  </a:cubicBezTo>
                  <a:cubicBezTo>
                    <a:pt x="2413" y="1019"/>
                    <a:pt x="2368" y="1012"/>
                    <a:pt x="2325" y="1012"/>
                  </a:cubicBezTo>
                  <a:cubicBezTo>
                    <a:pt x="2194" y="1012"/>
                    <a:pt x="2081" y="1077"/>
                    <a:pt x="1999" y="1174"/>
                  </a:cubicBezTo>
                  <a:lnTo>
                    <a:pt x="1999" y="1174"/>
                  </a:lnTo>
                  <a:cubicBezTo>
                    <a:pt x="1842" y="1102"/>
                    <a:pt x="1684" y="1034"/>
                    <a:pt x="1526" y="968"/>
                  </a:cubicBezTo>
                  <a:cubicBezTo>
                    <a:pt x="1454" y="930"/>
                    <a:pt x="1384" y="909"/>
                    <a:pt x="1317" y="904"/>
                  </a:cubicBezTo>
                  <a:lnTo>
                    <a:pt x="1317" y="904"/>
                  </a:lnTo>
                  <a:cubicBezTo>
                    <a:pt x="1312" y="901"/>
                    <a:pt x="1307" y="899"/>
                    <a:pt x="1302" y="896"/>
                  </a:cubicBezTo>
                  <a:lnTo>
                    <a:pt x="1302" y="896"/>
                  </a:lnTo>
                  <a:cubicBezTo>
                    <a:pt x="1287" y="754"/>
                    <a:pt x="1273" y="611"/>
                    <a:pt x="1259" y="468"/>
                  </a:cubicBezTo>
                  <a:cubicBezTo>
                    <a:pt x="1192" y="201"/>
                    <a:pt x="1025" y="1"/>
                    <a:pt x="792"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791;p16">
              <a:extLst>
                <a:ext uri="{FF2B5EF4-FFF2-40B4-BE49-F238E27FC236}">
                  <a16:creationId xmlns:a16="http://schemas.microsoft.com/office/drawing/2014/main" id="{2A5634EC-DE74-7190-C960-E73B001C9693}"/>
                </a:ext>
              </a:extLst>
            </p:cNvPr>
            <p:cNvSpPr/>
            <p:nvPr/>
          </p:nvSpPr>
          <p:spPr>
            <a:xfrm rot="-4864403" flipH="1">
              <a:off x="6326401" y="2359323"/>
              <a:ext cx="2078611" cy="91548"/>
            </a:xfrm>
            <a:custGeom>
              <a:avLst/>
              <a:gdLst/>
              <a:ahLst/>
              <a:cxnLst/>
              <a:rect l="l" t="t" r="r" b="b"/>
              <a:pathLst>
                <a:path w="59877" h="2637" extrusionOk="0">
                  <a:moveTo>
                    <a:pt x="58841" y="1699"/>
                  </a:moveTo>
                  <a:cubicBezTo>
                    <a:pt x="58838" y="1732"/>
                    <a:pt x="58839" y="1767"/>
                    <a:pt x="58843" y="1803"/>
                  </a:cubicBezTo>
                  <a:cubicBezTo>
                    <a:pt x="58833" y="1752"/>
                    <a:pt x="58835" y="1720"/>
                    <a:pt x="58841" y="1699"/>
                  </a:cubicBezTo>
                  <a:close/>
                  <a:moveTo>
                    <a:pt x="570" y="0"/>
                  </a:moveTo>
                  <a:cubicBezTo>
                    <a:pt x="1" y="0"/>
                    <a:pt x="11" y="903"/>
                    <a:pt x="601" y="969"/>
                  </a:cubicBezTo>
                  <a:cubicBezTo>
                    <a:pt x="8473" y="1769"/>
                    <a:pt x="16412" y="1936"/>
                    <a:pt x="24318" y="2069"/>
                  </a:cubicBezTo>
                  <a:cubicBezTo>
                    <a:pt x="32290" y="2170"/>
                    <a:pt x="40296" y="2303"/>
                    <a:pt x="48302" y="2470"/>
                  </a:cubicBezTo>
                  <a:lnTo>
                    <a:pt x="54940" y="2603"/>
                  </a:lnTo>
                  <a:cubicBezTo>
                    <a:pt x="56041" y="2603"/>
                    <a:pt x="57208" y="2637"/>
                    <a:pt x="58342" y="2637"/>
                  </a:cubicBezTo>
                  <a:cubicBezTo>
                    <a:pt x="59010" y="2637"/>
                    <a:pt x="59877" y="2470"/>
                    <a:pt x="59710" y="1602"/>
                  </a:cubicBezTo>
                  <a:cubicBezTo>
                    <a:pt x="59683" y="1344"/>
                    <a:pt x="59523" y="1236"/>
                    <a:pt x="59348" y="1236"/>
                  </a:cubicBezTo>
                  <a:cubicBezTo>
                    <a:pt x="59136" y="1236"/>
                    <a:pt x="58901" y="1394"/>
                    <a:pt x="58850" y="1639"/>
                  </a:cubicBezTo>
                  <a:lnTo>
                    <a:pt x="58850" y="1639"/>
                  </a:lnTo>
                  <a:cubicBezTo>
                    <a:pt x="58848" y="1638"/>
                    <a:pt x="58845" y="1637"/>
                    <a:pt x="58843" y="1636"/>
                  </a:cubicBezTo>
                  <a:lnTo>
                    <a:pt x="58843" y="1636"/>
                  </a:lnTo>
                  <a:cubicBezTo>
                    <a:pt x="58843" y="1636"/>
                    <a:pt x="58576" y="1669"/>
                    <a:pt x="58543" y="1669"/>
                  </a:cubicBezTo>
                  <a:lnTo>
                    <a:pt x="57942" y="1669"/>
                  </a:lnTo>
                  <a:cubicBezTo>
                    <a:pt x="57442" y="1669"/>
                    <a:pt x="56875" y="1669"/>
                    <a:pt x="56374" y="1636"/>
                  </a:cubicBezTo>
                  <a:cubicBezTo>
                    <a:pt x="55440" y="1636"/>
                    <a:pt x="54473" y="1602"/>
                    <a:pt x="53472" y="1602"/>
                  </a:cubicBezTo>
                  <a:cubicBezTo>
                    <a:pt x="51538" y="1536"/>
                    <a:pt x="49670" y="1502"/>
                    <a:pt x="47768" y="1502"/>
                  </a:cubicBezTo>
                  <a:cubicBezTo>
                    <a:pt x="43932" y="1436"/>
                    <a:pt x="40096" y="1402"/>
                    <a:pt x="36260" y="1302"/>
                  </a:cubicBezTo>
                  <a:cubicBezTo>
                    <a:pt x="28655" y="1169"/>
                    <a:pt x="21016" y="1135"/>
                    <a:pt x="13444" y="835"/>
                  </a:cubicBezTo>
                  <a:cubicBezTo>
                    <a:pt x="9141" y="668"/>
                    <a:pt x="4904" y="435"/>
                    <a:pt x="601" y="1"/>
                  </a:cubicBezTo>
                  <a:cubicBezTo>
                    <a:pt x="591" y="1"/>
                    <a:pt x="580" y="0"/>
                    <a:pt x="570"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792;p16">
              <a:extLst>
                <a:ext uri="{FF2B5EF4-FFF2-40B4-BE49-F238E27FC236}">
                  <a16:creationId xmlns:a16="http://schemas.microsoft.com/office/drawing/2014/main" id="{C5208AEB-543B-BD16-E81F-B2D1C2BFAC14}"/>
                </a:ext>
              </a:extLst>
            </p:cNvPr>
            <p:cNvSpPr/>
            <p:nvPr/>
          </p:nvSpPr>
          <p:spPr>
            <a:xfrm rot="-4864403" flipH="1">
              <a:off x="6512804" y="2392677"/>
              <a:ext cx="2092427" cy="76169"/>
            </a:xfrm>
            <a:custGeom>
              <a:avLst/>
              <a:gdLst/>
              <a:ahLst/>
              <a:cxnLst/>
              <a:rect l="l" t="t" r="r" b="b"/>
              <a:pathLst>
                <a:path w="60275" h="2194" extrusionOk="0">
                  <a:moveTo>
                    <a:pt x="59675" y="1"/>
                  </a:moveTo>
                  <a:cubicBezTo>
                    <a:pt x="59665" y="1"/>
                    <a:pt x="59654" y="1"/>
                    <a:pt x="59643" y="2"/>
                  </a:cubicBezTo>
                  <a:cubicBezTo>
                    <a:pt x="51871" y="436"/>
                    <a:pt x="44132" y="602"/>
                    <a:pt x="36359" y="836"/>
                  </a:cubicBezTo>
                  <a:cubicBezTo>
                    <a:pt x="33338" y="940"/>
                    <a:pt x="30317" y="1024"/>
                    <a:pt x="27312" y="1024"/>
                  </a:cubicBezTo>
                  <a:cubicBezTo>
                    <a:pt x="26468" y="1024"/>
                    <a:pt x="25625" y="1017"/>
                    <a:pt x="24785" y="1003"/>
                  </a:cubicBezTo>
                  <a:cubicBezTo>
                    <a:pt x="20948" y="969"/>
                    <a:pt x="17046" y="736"/>
                    <a:pt x="13243" y="569"/>
                  </a:cubicBezTo>
                  <a:cubicBezTo>
                    <a:pt x="11769" y="511"/>
                    <a:pt x="10292" y="474"/>
                    <a:pt x="8814" y="474"/>
                  </a:cubicBezTo>
                  <a:cubicBezTo>
                    <a:pt x="6011" y="474"/>
                    <a:pt x="3208" y="609"/>
                    <a:pt x="434" y="1003"/>
                  </a:cubicBezTo>
                  <a:cubicBezTo>
                    <a:pt x="67" y="1069"/>
                    <a:pt x="0" y="1570"/>
                    <a:pt x="234" y="1803"/>
                  </a:cubicBezTo>
                  <a:lnTo>
                    <a:pt x="467" y="2070"/>
                  </a:lnTo>
                  <a:cubicBezTo>
                    <a:pt x="561" y="2157"/>
                    <a:pt x="665" y="2193"/>
                    <a:pt x="765" y="2193"/>
                  </a:cubicBezTo>
                  <a:cubicBezTo>
                    <a:pt x="967" y="2193"/>
                    <a:pt x="1156" y="2045"/>
                    <a:pt x="1230" y="1859"/>
                  </a:cubicBezTo>
                  <a:lnTo>
                    <a:pt x="1230" y="1859"/>
                  </a:lnTo>
                  <a:cubicBezTo>
                    <a:pt x="3721" y="1531"/>
                    <a:pt x="6220" y="1418"/>
                    <a:pt x="8719" y="1418"/>
                  </a:cubicBezTo>
                  <a:cubicBezTo>
                    <a:pt x="13663" y="1418"/>
                    <a:pt x="18611" y="1862"/>
                    <a:pt x="23517" y="1970"/>
                  </a:cubicBezTo>
                  <a:cubicBezTo>
                    <a:pt x="24710" y="1996"/>
                    <a:pt x="25905" y="2007"/>
                    <a:pt x="27102" y="2007"/>
                  </a:cubicBezTo>
                  <a:cubicBezTo>
                    <a:pt x="33628" y="2007"/>
                    <a:pt x="40188" y="1667"/>
                    <a:pt x="46700" y="1470"/>
                  </a:cubicBezTo>
                  <a:cubicBezTo>
                    <a:pt x="51037" y="1336"/>
                    <a:pt x="55340" y="1203"/>
                    <a:pt x="59676" y="969"/>
                  </a:cubicBezTo>
                  <a:cubicBezTo>
                    <a:pt x="60200" y="904"/>
                    <a:pt x="60274" y="1"/>
                    <a:pt x="59675"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46" name="Picture 4" descr="Khái niệm Nhà quản trị là gì? Chức năng, vai trò, cấp bậc của nhà quản trị">
            <a:extLst>
              <a:ext uri="{FF2B5EF4-FFF2-40B4-BE49-F238E27FC236}">
                <a16:creationId xmlns:a16="http://schemas.microsoft.com/office/drawing/2014/main" id="{6A3AD87B-3558-0E20-5E6D-5BCA7A54EF38}"/>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0" b="99315" l="10000" r="90000">
                        <a14:foregroundMark x1="29143" y1="37900" x2="26143" y2="58447"/>
                        <a14:foregroundMark x1="86000" y1="77169" x2="89000" y2="90411"/>
                        <a14:foregroundMark x1="27143" y1="81050" x2="58286" y2="99315"/>
                      </a14:backgroundRemoval>
                    </a14:imgEffect>
                  </a14:imgLayer>
                </a14:imgProps>
              </a:ext>
              <a:ext uri="{28A0092B-C50C-407E-A947-70E740481C1C}">
                <a14:useLocalDpi xmlns:a14="http://schemas.microsoft.com/office/drawing/2010/main" val="0"/>
              </a:ext>
            </a:extLst>
          </a:blip>
          <a:srcRect/>
          <a:stretch>
            <a:fillRect/>
          </a:stretch>
        </p:blipFill>
        <p:spPr bwMode="auto">
          <a:xfrm>
            <a:off x="14767537" y="6789862"/>
            <a:ext cx="5720397" cy="342162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7">
            <a:extLst>
              <a:ext uri="{FF2B5EF4-FFF2-40B4-BE49-F238E27FC236}">
                <a16:creationId xmlns:a16="http://schemas.microsoft.com/office/drawing/2014/main" id="{D30B87AA-FE28-C3F3-2597-5F34A1153BE8}"/>
              </a:ext>
            </a:extLst>
          </p:cNvPr>
          <p:cNvSpPr txBox="1"/>
          <p:nvPr/>
        </p:nvSpPr>
        <p:spPr>
          <a:xfrm>
            <a:off x="3188603" y="2310911"/>
            <a:ext cx="12954001" cy="3284297"/>
          </a:xfrm>
          <a:prstGeom prst="rect">
            <a:avLst/>
          </a:prstGeom>
        </p:spPr>
        <p:txBody>
          <a:bodyPr wrap="square" lIns="0" tIns="0" rIns="0" bIns="0" rtlCol="0" anchor="t">
            <a:spAutoFit/>
          </a:bodyPr>
          <a:lstStyle/>
          <a:p>
            <a:pPr marL="571500" indent="-571500" algn="l">
              <a:lnSpc>
                <a:spcPts val="8999"/>
              </a:lnSpc>
              <a:buFont typeface="Wingdings" panose="05000000000000000000" pitchFamily="2" charset="2"/>
              <a:buChar char="q"/>
            </a:pPr>
            <a:r>
              <a:rPr lang="en-US" sz="3600" b="1" spc="-149">
                <a:solidFill>
                  <a:schemeClr val="accent1">
                    <a:lumMod val="75000"/>
                  </a:schemeClr>
                </a:solidFill>
                <a:latin typeface="Muli Bold"/>
                <a:ea typeface="Muli Bold"/>
                <a:cs typeface="Muli Bold"/>
                <a:sym typeface="Muli Bold"/>
              </a:rPr>
              <a:t>Hỗ trợ tối ưu danh mục đầu tư</a:t>
            </a:r>
          </a:p>
          <a:p>
            <a:pPr marL="571500" indent="-571500" algn="l">
              <a:lnSpc>
                <a:spcPts val="8999"/>
              </a:lnSpc>
              <a:buFont typeface="Wingdings" panose="05000000000000000000" pitchFamily="2" charset="2"/>
              <a:buChar char="q"/>
            </a:pPr>
            <a:r>
              <a:rPr lang="en-US" sz="3600" b="1" spc="-149">
                <a:solidFill>
                  <a:schemeClr val="accent1">
                    <a:lumMod val="75000"/>
                  </a:schemeClr>
                </a:solidFill>
                <a:latin typeface="Muli Bold"/>
                <a:ea typeface="Muli Bold"/>
                <a:cs typeface="Muli Bold"/>
                <a:sym typeface="Muli Bold"/>
              </a:rPr>
              <a:t>Giảm thiểu rủi ro </a:t>
            </a:r>
          </a:p>
          <a:p>
            <a:pPr marL="571500" indent="-571500" algn="l">
              <a:lnSpc>
                <a:spcPts val="8999"/>
              </a:lnSpc>
              <a:buFont typeface="Wingdings" panose="05000000000000000000" pitchFamily="2" charset="2"/>
              <a:buChar char="q"/>
            </a:pPr>
            <a:r>
              <a:rPr lang="en-US" sz="3600" b="1" spc="-149">
                <a:solidFill>
                  <a:schemeClr val="accent1">
                    <a:lumMod val="75000"/>
                  </a:schemeClr>
                </a:solidFill>
                <a:latin typeface="Muli Bold"/>
                <a:ea typeface="Muli Bold"/>
                <a:cs typeface="Muli Bold"/>
                <a:sym typeface="Muli Bold"/>
              </a:rPr>
              <a:t>Tăng hiệu quả lợi nhuận</a:t>
            </a:r>
          </a:p>
        </p:txBody>
      </p:sp>
      <p:sp>
        <p:nvSpPr>
          <p:cNvPr id="8" name="TextBox 7">
            <a:extLst>
              <a:ext uri="{FF2B5EF4-FFF2-40B4-BE49-F238E27FC236}">
                <a16:creationId xmlns:a16="http://schemas.microsoft.com/office/drawing/2014/main" id="{B8A72D14-EDE3-6500-8436-065072641384}"/>
              </a:ext>
            </a:extLst>
          </p:cNvPr>
          <p:cNvSpPr txBox="1"/>
          <p:nvPr/>
        </p:nvSpPr>
        <p:spPr>
          <a:xfrm>
            <a:off x="3163453" y="7225129"/>
            <a:ext cx="12954001" cy="2130135"/>
          </a:xfrm>
          <a:prstGeom prst="rect">
            <a:avLst/>
          </a:prstGeom>
        </p:spPr>
        <p:txBody>
          <a:bodyPr wrap="square" lIns="0" tIns="0" rIns="0" bIns="0" rtlCol="0" anchor="t">
            <a:spAutoFit/>
          </a:bodyPr>
          <a:lstStyle/>
          <a:p>
            <a:pPr marL="571500" indent="-571500" algn="l">
              <a:lnSpc>
                <a:spcPts val="8999"/>
              </a:lnSpc>
              <a:buFont typeface="Wingdings" panose="05000000000000000000" pitchFamily="2" charset="2"/>
              <a:buChar char="q"/>
            </a:pPr>
            <a:r>
              <a:rPr lang="en-US" sz="3600" b="1" spc="-149">
                <a:solidFill>
                  <a:schemeClr val="accent1">
                    <a:lumMod val="75000"/>
                  </a:schemeClr>
                </a:solidFill>
                <a:latin typeface="Muli Bold"/>
                <a:ea typeface="Muli Bold"/>
                <a:cs typeface="Muli Bold"/>
                <a:sym typeface="Muli Bold"/>
              </a:rPr>
              <a:t>Giới hạn về dữ liệu khi thiếu các yếu tố vĩ mô </a:t>
            </a:r>
          </a:p>
          <a:p>
            <a:pPr marL="571500" indent="-571500" algn="l">
              <a:lnSpc>
                <a:spcPts val="8999"/>
              </a:lnSpc>
              <a:buFont typeface="Wingdings" panose="05000000000000000000" pitchFamily="2" charset="2"/>
              <a:buChar char="q"/>
            </a:pPr>
            <a:r>
              <a:rPr lang="en-US" sz="3600" b="1" spc="-149">
                <a:solidFill>
                  <a:schemeClr val="accent1">
                    <a:lumMod val="75000"/>
                  </a:schemeClr>
                </a:solidFill>
                <a:latin typeface="Muli Bold"/>
                <a:ea typeface="Muli Bold"/>
                <a:cs typeface="Muli Bold"/>
                <a:sym typeface="Muli Bold"/>
              </a:rPr>
              <a:t>Các mô hình phức tạp đòi hỏi kĩ thuật xử lý cao</a:t>
            </a:r>
          </a:p>
        </p:txBody>
      </p:sp>
      <p:sp>
        <p:nvSpPr>
          <p:cNvPr id="9" name="TextBox 7">
            <a:extLst>
              <a:ext uri="{FF2B5EF4-FFF2-40B4-BE49-F238E27FC236}">
                <a16:creationId xmlns:a16="http://schemas.microsoft.com/office/drawing/2014/main" id="{D154D894-83DA-4155-58B3-8767C21CFD0D}"/>
              </a:ext>
            </a:extLst>
          </p:cNvPr>
          <p:cNvSpPr txBox="1"/>
          <p:nvPr/>
        </p:nvSpPr>
        <p:spPr>
          <a:xfrm>
            <a:off x="3219083" y="6065196"/>
            <a:ext cx="8916614" cy="1159933"/>
          </a:xfrm>
          <a:prstGeom prst="rect">
            <a:avLst/>
          </a:prstGeom>
        </p:spPr>
        <p:txBody>
          <a:bodyPr wrap="square" lIns="0" tIns="0" rIns="0" bIns="0" rtlCol="0" anchor="t">
            <a:spAutoFit/>
          </a:bodyPr>
          <a:lstStyle/>
          <a:p>
            <a:pPr>
              <a:lnSpc>
                <a:spcPts val="8999"/>
              </a:lnSpc>
            </a:pPr>
            <a:r>
              <a:rPr lang="en-US" sz="8000" b="1" spc="-149">
                <a:solidFill>
                  <a:schemeClr val="accent1">
                    <a:lumMod val="75000"/>
                  </a:schemeClr>
                </a:solidFill>
                <a:latin typeface="Muli Bold"/>
                <a:ea typeface="Muli Bold"/>
                <a:cs typeface="Muli Bold"/>
                <a:sym typeface="Muli Bold"/>
              </a:rPr>
              <a:t>Hạn chế</a:t>
            </a:r>
            <a:endParaRPr lang="en-US" sz="8000" b="1" spc="-149" dirty="0">
              <a:solidFill>
                <a:schemeClr val="accent1">
                  <a:lumMod val="75000"/>
                </a:schemeClr>
              </a:solidFill>
              <a:latin typeface="Muli Bold"/>
              <a:ea typeface="Muli Bold"/>
              <a:cs typeface="Muli Bold"/>
              <a:sym typeface="Muli Bo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3">
            <a:extLst>
              <a:ext uri="{FF2B5EF4-FFF2-40B4-BE49-F238E27FC236}">
                <a16:creationId xmlns:a16="http://schemas.microsoft.com/office/drawing/2014/main" id="{6251EDA9-5F01-FCA7-4176-5F1B587BF8E6}"/>
              </a:ext>
            </a:extLst>
          </p:cNvPr>
          <p:cNvSpPr txBox="1"/>
          <p:nvPr/>
        </p:nvSpPr>
        <p:spPr>
          <a:xfrm>
            <a:off x="2143539" y="1622964"/>
            <a:ext cx="15544800" cy="2215991"/>
          </a:xfrm>
          <a:prstGeom prst="rect">
            <a:avLst/>
          </a:prstGeom>
        </p:spPr>
        <p:txBody>
          <a:bodyPr wrap="square" lIns="0" tIns="0" rIns="0" bIns="0" rtlCol="0" anchor="t">
            <a:spAutoFit/>
          </a:bodyPr>
          <a:lstStyle/>
          <a:p>
            <a:pPr lvl="0" algn="just">
              <a:spcBef>
                <a:spcPct val="0"/>
              </a:spcBef>
            </a:pPr>
            <a:r>
              <a:rPr lang="vi-VN" sz="4800" b="1">
                <a:solidFill>
                  <a:srgbClr val="0070C0"/>
                </a:solidFill>
                <a:latin typeface="Muli Semi-Bold" panose="020B0604020202020204" charset="0"/>
                <a:ea typeface="Muli Bold"/>
                <a:cs typeface="Muli Bold" panose="020B0604020202020204" charset="0"/>
                <a:sym typeface="Muli Bold"/>
              </a:rPr>
              <a:t>Các </a:t>
            </a:r>
            <a:r>
              <a:rPr lang="en-US" sz="4800" b="1">
                <a:solidFill>
                  <a:srgbClr val="0070C0"/>
                </a:solidFill>
                <a:latin typeface="Muli Semi-Bold" panose="020B0604020202020204" charset="0"/>
                <a:ea typeface="Muli Bold"/>
                <a:cs typeface="Muli Bold" panose="020B0604020202020204" charset="0"/>
                <a:sym typeface="Muli Bold"/>
              </a:rPr>
              <a:t>quỹ đầu tư và nhà đầu tư</a:t>
            </a:r>
            <a:r>
              <a:rPr lang="vi-VN" sz="4800" b="1">
                <a:solidFill>
                  <a:srgbClr val="0070C0"/>
                </a:solidFill>
                <a:latin typeface="Muli Semi-Bold" panose="020B0604020202020204" charset="0"/>
                <a:ea typeface="Muli Bold"/>
                <a:cs typeface="Muli Bold" panose="020B0604020202020204" charset="0"/>
                <a:sym typeface="Muli Bold"/>
              </a:rPr>
              <a:t> </a:t>
            </a:r>
            <a:r>
              <a:rPr lang="vi-VN" sz="4800" b="1" dirty="0">
                <a:solidFill>
                  <a:srgbClr val="0070C0"/>
                </a:solidFill>
                <a:latin typeface="Muli Semi-Bold" panose="020B0604020202020204" charset="0"/>
                <a:ea typeface="Muli Bold"/>
                <a:cs typeface="Muli Bold" panose="020B0604020202020204" charset="0"/>
                <a:sym typeface="Muli Bold"/>
              </a:rPr>
              <a:t>có thể áp </a:t>
            </a:r>
            <a:r>
              <a:rPr lang="vi-VN" sz="4800" b="1">
                <a:solidFill>
                  <a:srgbClr val="0070C0"/>
                </a:solidFill>
                <a:latin typeface="Muli Semi-Bold" panose="020B0604020202020204" charset="0"/>
                <a:ea typeface="Muli Bold"/>
                <a:cs typeface="Muli Bold" panose="020B0604020202020204" charset="0"/>
                <a:sym typeface="Muli Bold"/>
              </a:rPr>
              <a:t>dụng </a:t>
            </a:r>
            <a:r>
              <a:rPr lang="en-US" sz="4800" b="1">
                <a:solidFill>
                  <a:srgbClr val="0070C0"/>
                </a:solidFill>
                <a:latin typeface="Muli Semi-Bold" panose="020B0604020202020204" charset="0"/>
                <a:ea typeface="Muli Bold"/>
                <a:cs typeface="Muli Bold" panose="020B0604020202020204" charset="0"/>
                <a:sym typeface="Muli Bold"/>
              </a:rPr>
              <a:t>kết hợp</a:t>
            </a:r>
            <a:r>
              <a:rPr lang="vi-VN" sz="4800" b="1">
                <a:solidFill>
                  <a:srgbClr val="0070C0"/>
                </a:solidFill>
                <a:latin typeface="Muli Semi-Bold" panose="020B0604020202020204" charset="0"/>
                <a:ea typeface="Muli Bold"/>
                <a:cs typeface="Muli Bold" panose="020B0604020202020204" charset="0"/>
                <a:sym typeface="Muli Bold"/>
              </a:rPr>
              <a:t> </a:t>
            </a:r>
            <a:r>
              <a:rPr lang="vi-VN" sz="4800" b="1" dirty="0">
                <a:solidFill>
                  <a:srgbClr val="0070C0"/>
                </a:solidFill>
                <a:latin typeface="Muli Semi-Bold" panose="020B0604020202020204" charset="0"/>
                <a:ea typeface="Muli Bold"/>
                <a:cs typeface="Muli Bold" panose="020B0604020202020204" charset="0"/>
                <a:sym typeface="Muli Bold"/>
              </a:rPr>
              <a:t>mô </a:t>
            </a:r>
            <a:r>
              <a:rPr lang="vi-VN" sz="4800" b="1">
                <a:solidFill>
                  <a:srgbClr val="0070C0"/>
                </a:solidFill>
                <a:latin typeface="Muli Semi-Bold" panose="020B0604020202020204" charset="0"/>
                <a:ea typeface="Muli Bold"/>
                <a:cs typeface="Muli Bold" panose="020B0604020202020204" charset="0"/>
                <a:sym typeface="Muli Bold"/>
              </a:rPr>
              <a:t>hình </a:t>
            </a:r>
            <a:r>
              <a:rPr lang="en-US" sz="4800" b="1">
                <a:solidFill>
                  <a:srgbClr val="0070C0"/>
                </a:solidFill>
                <a:latin typeface="Muli Semi-Bold" panose="020B0604020202020204" charset="0"/>
                <a:ea typeface="Muli Bold"/>
                <a:cs typeface="Muli Bold" panose="020B0604020202020204" charset="0"/>
                <a:sym typeface="Muli Bold"/>
              </a:rPr>
              <a:t>LSTM+MVO</a:t>
            </a:r>
            <a:r>
              <a:rPr lang="vi-VN" sz="4800" b="1">
                <a:solidFill>
                  <a:srgbClr val="0070C0"/>
                </a:solidFill>
                <a:latin typeface="Muli Semi-Bold" panose="020B0604020202020204" charset="0"/>
                <a:ea typeface="Muli Bold"/>
                <a:cs typeface="Muli Bold" panose="020B0604020202020204" charset="0"/>
                <a:sym typeface="Muli Bold"/>
              </a:rPr>
              <a:t> vào việc</a:t>
            </a:r>
            <a:r>
              <a:rPr lang="en-US" sz="4800" b="1">
                <a:solidFill>
                  <a:srgbClr val="0070C0"/>
                </a:solidFill>
                <a:latin typeface="Muli Semi-Bold" panose="020B0604020202020204" charset="0"/>
                <a:ea typeface="Muli Bold"/>
                <a:cs typeface="Muli Bold" panose="020B0604020202020204" charset="0"/>
                <a:sym typeface="Muli Bold"/>
              </a:rPr>
              <a:t> tối ưu tỉ trọng danh mục đầu tư.</a:t>
            </a:r>
            <a:endParaRPr lang="vi-VN" sz="4800" b="1" dirty="0">
              <a:solidFill>
                <a:srgbClr val="0070C0"/>
              </a:solidFill>
              <a:latin typeface="Muli Semi-Bold" panose="020B0604020202020204" charset="0"/>
              <a:ea typeface="Muli Bold"/>
              <a:cs typeface="Muli Bold" panose="020B0604020202020204" charset="0"/>
              <a:sym typeface="Muli Bold"/>
            </a:endParaRPr>
          </a:p>
        </p:txBody>
      </p:sp>
      <p:sp>
        <p:nvSpPr>
          <p:cNvPr id="3" name="TextBox 23">
            <a:extLst>
              <a:ext uri="{FF2B5EF4-FFF2-40B4-BE49-F238E27FC236}">
                <a16:creationId xmlns:a16="http://schemas.microsoft.com/office/drawing/2014/main" id="{6CB9C655-2B0D-A54C-F721-8B564111F326}"/>
              </a:ext>
            </a:extLst>
          </p:cNvPr>
          <p:cNvSpPr txBox="1"/>
          <p:nvPr/>
        </p:nvSpPr>
        <p:spPr>
          <a:xfrm>
            <a:off x="2143539" y="4200486"/>
            <a:ext cx="15544800" cy="1477328"/>
          </a:xfrm>
          <a:prstGeom prst="rect">
            <a:avLst/>
          </a:prstGeom>
        </p:spPr>
        <p:txBody>
          <a:bodyPr wrap="square" lIns="0" tIns="0" rIns="0" bIns="0" rtlCol="0" anchor="t">
            <a:spAutoFit/>
          </a:bodyPr>
          <a:lstStyle/>
          <a:p>
            <a:pPr lvl="0" algn="just">
              <a:spcBef>
                <a:spcPct val="0"/>
              </a:spcBef>
            </a:pPr>
            <a:r>
              <a:rPr lang="vi-VN" sz="4800" b="1" dirty="0">
                <a:solidFill>
                  <a:srgbClr val="0070C0"/>
                </a:solidFill>
                <a:latin typeface="Muli Semi-Bold" panose="020B0604020202020204" charset="0"/>
                <a:ea typeface="Muli Bold"/>
                <a:cs typeface="Muli Bold" panose="020B0604020202020204" charset="0"/>
                <a:sym typeface="Muli Bold"/>
              </a:rPr>
              <a:t>Xây dựng đội </a:t>
            </a:r>
            <a:r>
              <a:rPr lang="vi-VN" sz="4800" b="1">
                <a:solidFill>
                  <a:srgbClr val="0070C0"/>
                </a:solidFill>
                <a:latin typeface="Muli Semi-Bold" panose="020B0604020202020204" charset="0"/>
                <a:ea typeface="Muli Bold"/>
                <a:cs typeface="Muli Bold" panose="020B0604020202020204" charset="0"/>
                <a:sym typeface="Muli Bold"/>
              </a:rPr>
              <a:t>ngũ </a:t>
            </a:r>
            <a:r>
              <a:rPr lang="en-US" sz="4800" b="1">
                <a:solidFill>
                  <a:srgbClr val="0070C0"/>
                </a:solidFill>
                <a:latin typeface="Muli Semi-Bold" panose="020B0604020202020204" charset="0"/>
                <a:ea typeface="Muli Bold"/>
                <a:cs typeface="Muli Bold" panose="020B0604020202020204" charset="0"/>
                <a:sym typeface="Muli Bold"/>
              </a:rPr>
              <a:t>khoa học dữ liệu nâng cao nghiên cứu các mô hình tiên tiến hơn</a:t>
            </a:r>
            <a:r>
              <a:rPr lang="vi-VN" sz="4800" b="1">
                <a:solidFill>
                  <a:srgbClr val="0070C0"/>
                </a:solidFill>
                <a:latin typeface="Muli Semi-Bold" panose="020B0604020202020204" charset="0"/>
                <a:ea typeface="Muli Bold"/>
                <a:cs typeface="Muli Bold" panose="020B0604020202020204" charset="0"/>
                <a:sym typeface="Muli Bold"/>
              </a:rPr>
              <a:t>.</a:t>
            </a:r>
            <a:endParaRPr lang="vi-VN" sz="4800" b="1" dirty="0">
              <a:solidFill>
                <a:srgbClr val="0070C0"/>
              </a:solidFill>
              <a:latin typeface="Muli Semi-Bold" panose="020B0604020202020204" charset="0"/>
              <a:ea typeface="Muli Bold"/>
              <a:cs typeface="Muli Bold" panose="020B0604020202020204" charset="0"/>
              <a:sym typeface="Muli Bold"/>
            </a:endParaRPr>
          </a:p>
        </p:txBody>
      </p:sp>
      <p:sp>
        <p:nvSpPr>
          <p:cNvPr id="5" name="TextBox 23">
            <a:extLst>
              <a:ext uri="{FF2B5EF4-FFF2-40B4-BE49-F238E27FC236}">
                <a16:creationId xmlns:a16="http://schemas.microsoft.com/office/drawing/2014/main" id="{0D53A7C3-3269-4DD8-0208-C61393FA6FDB}"/>
              </a:ext>
            </a:extLst>
          </p:cNvPr>
          <p:cNvSpPr txBox="1"/>
          <p:nvPr/>
        </p:nvSpPr>
        <p:spPr>
          <a:xfrm>
            <a:off x="2143539" y="6090339"/>
            <a:ext cx="15544800" cy="738664"/>
          </a:xfrm>
          <a:prstGeom prst="rect">
            <a:avLst/>
          </a:prstGeom>
        </p:spPr>
        <p:txBody>
          <a:bodyPr wrap="square" lIns="0" tIns="0" rIns="0" bIns="0" rtlCol="0" anchor="t">
            <a:spAutoFit/>
          </a:bodyPr>
          <a:lstStyle/>
          <a:p>
            <a:pPr lvl="0" algn="just">
              <a:spcBef>
                <a:spcPct val="0"/>
              </a:spcBef>
            </a:pPr>
            <a:r>
              <a:rPr lang="vi-VN" sz="4800" b="1" dirty="0">
                <a:solidFill>
                  <a:srgbClr val="0070C0"/>
                </a:solidFill>
                <a:latin typeface="Muli Semi-Bold" panose="020B0604020202020204" charset="0"/>
                <a:ea typeface="Muli Bold"/>
                <a:cs typeface="Muli Bold" panose="020B0604020202020204" charset="0"/>
                <a:sym typeface="Muli Bold"/>
              </a:rPr>
              <a:t>Thiết </a:t>
            </a:r>
            <a:r>
              <a:rPr lang="vi-VN" sz="4800" b="1">
                <a:solidFill>
                  <a:srgbClr val="0070C0"/>
                </a:solidFill>
                <a:latin typeface="Muli Semi-Bold" panose="020B0604020202020204" charset="0"/>
                <a:ea typeface="Muli Bold"/>
                <a:cs typeface="Muli Bold" panose="020B0604020202020204" charset="0"/>
                <a:sym typeface="Muli Bold"/>
              </a:rPr>
              <a:t>lập </a:t>
            </a:r>
            <a:r>
              <a:rPr lang="en-US" sz="4800" b="1">
                <a:solidFill>
                  <a:srgbClr val="0070C0"/>
                </a:solidFill>
                <a:latin typeface="Muli Semi-Bold" panose="020B0604020202020204" charset="0"/>
                <a:ea typeface="Muli Bold"/>
                <a:cs typeface="Muli Bold" panose="020B0604020202020204" charset="0"/>
                <a:sym typeface="Muli Bold"/>
              </a:rPr>
              <a:t>các khung đánh giá phân bổ đa chỉ tiêu.</a:t>
            </a:r>
            <a:endParaRPr lang="vi-VN" sz="4800" b="1" dirty="0">
              <a:solidFill>
                <a:srgbClr val="0070C0"/>
              </a:solidFill>
              <a:latin typeface="Muli Semi-Bold" panose="020B0604020202020204" charset="0"/>
              <a:ea typeface="Muli Bold"/>
              <a:cs typeface="Muli Bold" panose="020B0604020202020204" charset="0"/>
              <a:sym typeface="Muli Bold"/>
            </a:endParaRPr>
          </a:p>
        </p:txBody>
      </p:sp>
      <p:sp>
        <p:nvSpPr>
          <p:cNvPr id="6" name="Freeform 10">
            <a:extLst>
              <a:ext uri="{FF2B5EF4-FFF2-40B4-BE49-F238E27FC236}">
                <a16:creationId xmlns:a16="http://schemas.microsoft.com/office/drawing/2014/main" id="{ACDCC2D9-3F92-1FF2-9A3F-5AE888238B78}"/>
              </a:ext>
            </a:extLst>
          </p:cNvPr>
          <p:cNvSpPr/>
          <p:nvPr/>
        </p:nvSpPr>
        <p:spPr>
          <a:xfrm>
            <a:off x="968999" y="4040121"/>
            <a:ext cx="756985" cy="1059394"/>
          </a:xfrm>
          <a:custGeom>
            <a:avLst/>
            <a:gdLst/>
            <a:ahLst/>
            <a:cxnLst/>
            <a:rect l="l" t="t" r="r" b="b"/>
            <a:pathLst>
              <a:path w="756985" h="1059394">
                <a:moveTo>
                  <a:pt x="0" y="0"/>
                </a:moveTo>
                <a:lnTo>
                  <a:pt x="756986" y="0"/>
                </a:lnTo>
                <a:lnTo>
                  <a:pt x="756986" y="1059394"/>
                </a:lnTo>
                <a:lnTo>
                  <a:pt x="0" y="10593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dirty="0"/>
          </a:p>
        </p:txBody>
      </p:sp>
      <p:sp>
        <p:nvSpPr>
          <p:cNvPr id="7" name="Freeform 9">
            <a:extLst>
              <a:ext uri="{FF2B5EF4-FFF2-40B4-BE49-F238E27FC236}">
                <a16:creationId xmlns:a16="http://schemas.microsoft.com/office/drawing/2014/main" id="{74527D45-4D49-744D-70C8-9B2B41902C6E}"/>
              </a:ext>
            </a:extLst>
          </p:cNvPr>
          <p:cNvSpPr/>
          <p:nvPr/>
        </p:nvSpPr>
        <p:spPr>
          <a:xfrm>
            <a:off x="968999" y="1576091"/>
            <a:ext cx="926489" cy="1059394"/>
          </a:xfrm>
          <a:custGeom>
            <a:avLst/>
            <a:gdLst/>
            <a:ahLst/>
            <a:cxnLst/>
            <a:rect l="l" t="t" r="r" b="b"/>
            <a:pathLst>
              <a:path w="926489" h="1059394">
                <a:moveTo>
                  <a:pt x="0" y="0"/>
                </a:moveTo>
                <a:lnTo>
                  <a:pt x="926489" y="0"/>
                </a:lnTo>
                <a:lnTo>
                  <a:pt x="926489" y="1059394"/>
                </a:lnTo>
                <a:lnTo>
                  <a:pt x="0" y="105939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vi-VN"/>
          </a:p>
        </p:txBody>
      </p:sp>
      <p:sp>
        <p:nvSpPr>
          <p:cNvPr id="8" name="Freeform 13">
            <a:extLst>
              <a:ext uri="{FF2B5EF4-FFF2-40B4-BE49-F238E27FC236}">
                <a16:creationId xmlns:a16="http://schemas.microsoft.com/office/drawing/2014/main" id="{5C9EF36F-5946-FACE-CD80-ABCF03A0C990}"/>
              </a:ext>
            </a:extLst>
          </p:cNvPr>
          <p:cNvSpPr/>
          <p:nvPr/>
        </p:nvSpPr>
        <p:spPr>
          <a:xfrm>
            <a:off x="1032081" y="5913121"/>
            <a:ext cx="800324" cy="1004973"/>
          </a:xfrm>
          <a:custGeom>
            <a:avLst/>
            <a:gdLst/>
            <a:ahLst/>
            <a:cxnLst/>
            <a:rect l="l" t="t" r="r" b="b"/>
            <a:pathLst>
              <a:path w="800324" h="1004973">
                <a:moveTo>
                  <a:pt x="0" y="0"/>
                </a:moveTo>
                <a:lnTo>
                  <a:pt x="800324" y="0"/>
                </a:lnTo>
                <a:lnTo>
                  <a:pt x="800324" y="1004973"/>
                </a:lnTo>
                <a:lnTo>
                  <a:pt x="0" y="100497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vi-VN"/>
          </a:p>
        </p:txBody>
      </p:sp>
      <p:grpSp>
        <p:nvGrpSpPr>
          <p:cNvPr id="9" name="Google Shape;1136;p35">
            <a:extLst>
              <a:ext uri="{FF2B5EF4-FFF2-40B4-BE49-F238E27FC236}">
                <a16:creationId xmlns:a16="http://schemas.microsoft.com/office/drawing/2014/main" id="{D28AA364-EE08-9475-B7CA-18ABDD47D886}"/>
              </a:ext>
            </a:extLst>
          </p:cNvPr>
          <p:cNvGrpSpPr/>
          <p:nvPr/>
        </p:nvGrpSpPr>
        <p:grpSpPr>
          <a:xfrm>
            <a:off x="14782800" y="6438900"/>
            <a:ext cx="3810000" cy="3859695"/>
            <a:chOff x="4653941" y="764651"/>
            <a:chExt cx="4131359" cy="4043623"/>
          </a:xfrm>
        </p:grpSpPr>
        <p:sp>
          <p:nvSpPr>
            <p:cNvPr id="10" name="Google Shape;1137;p35">
              <a:extLst>
                <a:ext uri="{FF2B5EF4-FFF2-40B4-BE49-F238E27FC236}">
                  <a16:creationId xmlns:a16="http://schemas.microsoft.com/office/drawing/2014/main" id="{FC7213E9-C1F8-D91B-F3F0-A352348E2A4B}"/>
                </a:ext>
              </a:extLst>
            </p:cNvPr>
            <p:cNvSpPr/>
            <p:nvPr/>
          </p:nvSpPr>
          <p:spPr>
            <a:xfrm>
              <a:off x="5860014" y="764651"/>
              <a:ext cx="2694273" cy="3983228"/>
            </a:xfrm>
            <a:custGeom>
              <a:avLst/>
              <a:gdLst/>
              <a:ahLst/>
              <a:cxnLst/>
              <a:rect l="l" t="t" r="r" b="b"/>
              <a:pathLst>
                <a:path w="39964" h="59083" extrusionOk="0">
                  <a:moveTo>
                    <a:pt x="24766" y="0"/>
                  </a:moveTo>
                  <a:cubicBezTo>
                    <a:pt x="24741" y="0"/>
                    <a:pt x="24716" y="0"/>
                    <a:pt x="24691" y="0"/>
                  </a:cubicBezTo>
                  <a:cubicBezTo>
                    <a:pt x="22227" y="17"/>
                    <a:pt x="19851" y="902"/>
                    <a:pt x="17591" y="1885"/>
                  </a:cubicBezTo>
                  <a:cubicBezTo>
                    <a:pt x="15966" y="2591"/>
                    <a:pt x="14365" y="3355"/>
                    <a:pt x="12795" y="4175"/>
                  </a:cubicBezTo>
                  <a:cubicBezTo>
                    <a:pt x="10811" y="5213"/>
                    <a:pt x="8832" y="6370"/>
                    <a:pt x="7367" y="8066"/>
                  </a:cubicBezTo>
                  <a:cubicBezTo>
                    <a:pt x="4397" y="11511"/>
                    <a:pt x="4114" y="16723"/>
                    <a:pt x="5797" y="20949"/>
                  </a:cubicBezTo>
                  <a:cubicBezTo>
                    <a:pt x="6179" y="21908"/>
                    <a:pt x="6664" y="22902"/>
                    <a:pt x="6510" y="23926"/>
                  </a:cubicBezTo>
                  <a:cubicBezTo>
                    <a:pt x="6203" y="26005"/>
                    <a:pt x="3677" y="26790"/>
                    <a:pt x="2155" y="28241"/>
                  </a:cubicBezTo>
                  <a:cubicBezTo>
                    <a:pt x="369" y="29941"/>
                    <a:pt x="0" y="32767"/>
                    <a:pt x="748" y="35119"/>
                  </a:cubicBezTo>
                  <a:cubicBezTo>
                    <a:pt x="1492" y="37471"/>
                    <a:pt x="3179" y="39410"/>
                    <a:pt x="5032" y="41038"/>
                  </a:cubicBezTo>
                  <a:cubicBezTo>
                    <a:pt x="5469" y="41424"/>
                    <a:pt x="5927" y="41807"/>
                    <a:pt x="6231" y="42302"/>
                  </a:cubicBezTo>
                  <a:cubicBezTo>
                    <a:pt x="6862" y="43340"/>
                    <a:pt x="6708" y="44646"/>
                    <a:pt x="6776" y="45859"/>
                  </a:cubicBezTo>
                  <a:cubicBezTo>
                    <a:pt x="6916" y="48327"/>
                    <a:pt x="8067" y="50652"/>
                    <a:pt x="9603" y="52590"/>
                  </a:cubicBezTo>
                  <a:cubicBezTo>
                    <a:pt x="11136" y="54529"/>
                    <a:pt x="13812" y="57496"/>
                    <a:pt x="15706" y="59083"/>
                  </a:cubicBezTo>
                  <a:lnTo>
                    <a:pt x="29965" y="58834"/>
                  </a:lnTo>
                  <a:cubicBezTo>
                    <a:pt x="32194" y="57748"/>
                    <a:pt x="32085" y="54945"/>
                    <a:pt x="33788" y="53140"/>
                  </a:cubicBezTo>
                  <a:cubicBezTo>
                    <a:pt x="35297" y="51536"/>
                    <a:pt x="37527" y="50614"/>
                    <a:pt x="38656" y="48722"/>
                  </a:cubicBezTo>
                  <a:cubicBezTo>
                    <a:pt x="39554" y="47221"/>
                    <a:pt x="39953" y="45204"/>
                    <a:pt x="39957" y="43455"/>
                  </a:cubicBezTo>
                  <a:cubicBezTo>
                    <a:pt x="39964" y="40748"/>
                    <a:pt x="39537" y="38051"/>
                    <a:pt x="38086" y="35761"/>
                  </a:cubicBezTo>
                  <a:cubicBezTo>
                    <a:pt x="37492" y="34826"/>
                    <a:pt x="36676" y="34003"/>
                    <a:pt x="36325" y="32951"/>
                  </a:cubicBezTo>
                  <a:cubicBezTo>
                    <a:pt x="35877" y="31604"/>
                    <a:pt x="36273" y="30139"/>
                    <a:pt x="36629" y="28763"/>
                  </a:cubicBezTo>
                  <a:cubicBezTo>
                    <a:pt x="38022" y="23394"/>
                    <a:pt x="38803" y="17853"/>
                    <a:pt x="38745" y="12306"/>
                  </a:cubicBezTo>
                  <a:cubicBezTo>
                    <a:pt x="38715" y="9548"/>
                    <a:pt x="38400" y="6588"/>
                    <a:pt x="36615" y="4486"/>
                  </a:cubicBezTo>
                  <a:cubicBezTo>
                    <a:pt x="35075" y="2673"/>
                    <a:pt x="32713" y="1816"/>
                    <a:pt x="30443" y="1110"/>
                  </a:cubicBezTo>
                  <a:cubicBezTo>
                    <a:pt x="28596" y="533"/>
                    <a:pt x="26703" y="0"/>
                    <a:pt x="24766" y="0"/>
                  </a:cubicBez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38;p35">
              <a:extLst>
                <a:ext uri="{FF2B5EF4-FFF2-40B4-BE49-F238E27FC236}">
                  <a16:creationId xmlns:a16="http://schemas.microsoft.com/office/drawing/2014/main" id="{E11E8682-EB6A-B5BF-E882-4555BB165D22}"/>
                </a:ext>
              </a:extLst>
            </p:cNvPr>
            <p:cNvSpPr/>
            <p:nvPr/>
          </p:nvSpPr>
          <p:spPr>
            <a:xfrm>
              <a:off x="5915971" y="793844"/>
              <a:ext cx="2611417" cy="3898821"/>
            </a:xfrm>
            <a:custGeom>
              <a:avLst/>
              <a:gdLst/>
              <a:ahLst/>
              <a:cxnLst/>
              <a:rect l="l" t="t" r="r" b="b"/>
              <a:pathLst>
                <a:path w="38735" h="57831" extrusionOk="0">
                  <a:moveTo>
                    <a:pt x="24090" y="1"/>
                  </a:moveTo>
                  <a:cubicBezTo>
                    <a:pt x="21731" y="18"/>
                    <a:pt x="19403" y="891"/>
                    <a:pt x="17232" y="1837"/>
                  </a:cubicBezTo>
                  <a:cubicBezTo>
                    <a:pt x="15631" y="2533"/>
                    <a:pt x="14030" y="3298"/>
                    <a:pt x="12480" y="4107"/>
                  </a:cubicBezTo>
                  <a:cubicBezTo>
                    <a:pt x="10279" y="5254"/>
                    <a:pt x="8548" y="6330"/>
                    <a:pt x="7237" y="7852"/>
                  </a:cubicBezTo>
                  <a:cubicBezTo>
                    <a:pt x="5909" y="9388"/>
                    <a:pt x="5086" y="11395"/>
                    <a:pt x="4854" y="13655"/>
                  </a:cubicBezTo>
                  <a:cubicBezTo>
                    <a:pt x="4636" y="15775"/>
                    <a:pt x="4963" y="18062"/>
                    <a:pt x="5773" y="20093"/>
                  </a:cubicBezTo>
                  <a:cubicBezTo>
                    <a:pt x="5817" y="20206"/>
                    <a:pt x="5864" y="20319"/>
                    <a:pt x="5909" y="20434"/>
                  </a:cubicBezTo>
                  <a:cubicBezTo>
                    <a:pt x="6271" y="21319"/>
                    <a:pt x="6680" y="22323"/>
                    <a:pt x="6523" y="23394"/>
                  </a:cubicBezTo>
                  <a:cubicBezTo>
                    <a:pt x="6274" y="25070"/>
                    <a:pt x="4909" y="25981"/>
                    <a:pt x="3588" y="26865"/>
                  </a:cubicBezTo>
                  <a:cubicBezTo>
                    <a:pt x="2997" y="27262"/>
                    <a:pt x="2437" y="27634"/>
                    <a:pt x="1980" y="28067"/>
                  </a:cubicBezTo>
                  <a:cubicBezTo>
                    <a:pt x="502" y="29481"/>
                    <a:pt x="0" y="31986"/>
                    <a:pt x="737" y="34308"/>
                  </a:cubicBezTo>
                  <a:cubicBezTo>
                    <a:pt x="1338" y="36205"/>
                    <a:pt x="2680" y="38048"/>
                    <a:pt x="4837" y="39947"/>
                  </a:cubicBezTo>
                  <a:lnTo>
                    <a:pt x="4939" y="40035"/>
                  </a:lnTo>
                  <a:cubicBezTo>
                    <a:pt x="5376" y="40418"/>
                    <a:pt x="5827" y="40813"/>
                    <a:pt x="6159" y="41357"/>
                  </a:cubicBezTo>
                  <a:cubicBezTo>
                    <a:pt x="6739" y="42309"/>
                    <a:pt x="6756" y="43378"/>
                    <a:pt x="6773" y="44412"/>
                  </a:cubicBezTo>
                  <a:cubicBezTo>
                    <a:pt x="6776" y="44685"/>
                    <a:pt x="6783" y="44944"/>
                    <a:pt x="6797" y="45201"/>
                  </a:cubicBezTo>
                  <a:cubicBezTo>
                    <a:pt x="6947" y="47853"/>
                    <a:pt x="8343" y="50133"/>
                    <a:pt x="9486" y="51580"/>
                  </a:cubicBezTo>
                  <a:cubicBezTo>
                    <a:pt x="10985" y="53475"/>
                    <a:pt x="13501" y="56261"/>
                    <a:pt x="15327" y="57831"/>
                  </a:cubicBezTo>
                  <a:lnTo>
                    <a:pt x="29204" y="57588"/>
                  </a:lnTo>
                  <a:cubicBezTo>
                    <a:pt x="30197" y="57046"/>
                    <a:pt x="30620" y="56042"/>
                    <a:pt x="31108" y="54884"/>
                  </a:cubicBezTo>
                  <a:cubicBezTo>
                    <a:pt x="31515" y="53922"/>
                    <a:pt x="31934" y="52932"/>
                    <a:pt x="32727" y="52089"/>
                  </a:cubicBezTo>
                  <a:cubicBezTo>
                    <a:pt x="33379" y="51396"/>
                    <a:pt x="34140" y="50833"/>
                    <a:pt x="34880" y="50290"/>
                  </a:cubicBezTo>
                  <a:cubicBezTo>
                    <a:pt x="35922" y="49522"/>
                    <a:pt x="36905" y="48795"/>
                    <a:pt x="37516" y="47777"/>
                  </a:cubicBezTo>
                  <a:cubicBezTo>
                    <a:pt x="38270" y="46515"/>
                    <a:pt x="38724" y="44668"/>
                    <a:pt x="38728" y="42831"/>
                  </a:cubicBezTo>
                  <a:cubicBezTo>
                    <a:pt x="38734" y="39776"/>
                    <a:pt x="38154" y="37369"/>
                    <a:pt x="36952" y="35475"/>
                  </a:cubicBezTo>
                  <a:cubicBezTo>
                    <a:pt x="36771" y="35188"/>
                    <a:pt x="36566" y="34911"/>
                    <a:pt x="36352" y="34618"/>
                  </a:cubicBezTo>
                  <a:cubicBezTo>
                    <a:pt x="35881" y="33987"/>
                    <a:pt x="35396" y="33328"/>
                    <a:pt x="35126" y="32526"/>
                  </a:cubicBezTo>
                  <a:cubicBezTo>
                    <a:pt x="34631" y="31027"/>
                    <a:pt x="35038" y="29454"/>
                    <a:pt x="35399" y="28064"/>
                  </a:cubicBezTo>
                  <a:lnTo>
                    <a:pt x="35419" y="27985"/>
                  </a:lnTo>
                  <a:cubicBezTo>
                    <a:pt x="36864" y="22411"/>
                    <a:pt x="37570" y="16929"/>
                    <a:pt x="37512" y="11688"/>
                  </a:cubicBezTo>
                  <a:cubicBezTo>
                    <a:pt x="37485" y="9142"/>
                    <a:pt x="37229" y="6268"/>
                    <a:pt x="35533" y="4268"/>
                  </a:cubicBezTo>
                  <a:cubicBezTo>
                    <a:pt x="34091" y="2571"/>
                    <a:pt x="31838" y="1762"/>
                    <a:pt x="29651" y="1083"/>
                  </a:cubicBezTo>
                  <a:cubicBezTo>
                    <a:pt x="27896" y="537"/>
                    <a:pt x="26029" y="1"/>
                    <a:pt x="24155" y="1"/>
                  </a:cubicBezTo>
                  <a:close/>
                </a:path>
              </a:pathLst>
            </a:custGeom>
            <a:solidFill>
              <a:srgbClr val="F4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139;p35">
              <a:extLst>
                <a:ext uri="{FF2B5EF4-FFF2-40B4-BE49-F238E27FC236}">
                  <a16:creationId xmlns:a16="http://schemas.microsoft.com/office/drawing/2014/main" id="{E8350230-B0DE-E1DE-7FE0-4D385B714870}"/>
                </a:ext>
              </a:extLst>
            </p:cNvPr>
            <p:cNvGrpSpPr/>
            <p:nvPr/>
          </p:nvGrpSpPr>
          <p:grpSpPr>
            <a:xfrm>
              <a:off x="4653941" y="1279888"/>
              <a:ext cx="4131359" cy="3528387"/>
              <a:chOff x="4653941" y="1279888"/>
              <a:chExt cx="4131359" cy="3528387"/>
            </a:xfrm>
          </p:grpSpPr>
          <p:grpSp>
            <p:nvGrpSpPr>
              <p:cNvPr id="13" name="Google Shape;1140;p35">
                <a:extLst>
                  <a:ext uri="{FF2B5EF4-FFF2-40B4-BE49-F238E27FC236}">
                    <a16:creationId xmlns:a16="http://schemas.microsoft.com/office/drawing/2014/main" id="{9D9EBA30-E0F2-27DE-7383-FABDC1BE77BC}"/>
                  </a:ext>
                </a:extLst>
              </p:cNvPr>
              <p:cNvGrpSpPr/>
              <p:nvPr/>
            </p:nvGrpSpPr>
            <p:grpSpPr>
              <a:xfrm>
                <a:off x="4653941" y="1279888"/>
                <a:ext cx="4131359" cy="3506312"/>
                <a:chOff x="4653941" y="1279888"/>
                <a:chExt cx="4131359" cy="3506312"/>
              </a:xfrm>
            </p:grpSpPr>
            <p:sp>
              <p:nvSpPr>
                <p:cNvPr id="107" name="Google Shape;1141;p35">
                  <a:extLst>
                    <a:ext uri="{FF2B5EF4-FFF2-40B4-BE49-F238E27FC236}">
                      <a16:creationId xmlns:a16="http://schemas.microsoft.com/office/drawing/2014/main" id="{9FE867C8-F530-4488-F720-A443D70C2991}"/>
                    </a:ext>
                  </a:extLst>
                </p:cNvPr>
                <p:cNvSpPr/>
                <p:nvPr/>
              </p:nvSpPr>
              <p:spPr>
                <a:xfrm flipH="1">
                  <a:off x="4653941" y="4610662"/>
                  <a:ext cx="4131359" cy="175538"/>
                </a:xfrm>
                <a:custGeom>
                  <a:avLst/>
                  <a:gdLst/>
                  <a:ahLst/>
                  <a:cxnLst/>
                  <a:rect l="l" t="t" r="r" b="b"/>
                  <a:pathLst>
                    <a:path w="70321" h="2988" extrusionOk="0">
                      <a:moveTo>
                        <a:pt x="32372" y="1"/>
                      </a:moveTo>
                      <a:cubicBezTo>
                        <a:pt x="14259" y="62"/>
                        <a:pt x="1" y="704"/>
                        <a:pt x="1" y="1493"/>
                      </a:cubicBezTo>
                      <a:cubicBezTo>
                        <a:pt x="1" y="2318"/>
                        <a:pt x="15745" y="2988"/>
                        <a:pt x="35161" y="2988"/>
                      </a:cubicBezTo>
                      <a:cubicBezTo>
                        <a:pt x="54581" y="2988"/>
                        <a:pt x="70321" y="2318"/>
                        <a:pt x="70321" y="1493"/>
                      </a:cubicBezTo>
                      <a:cubicBezTo>
                        <a:pt x="70321" y="1189"/>
                        <a:pt x="68184" y="905"/>
                        <a:pt x="64511" y="667"/>
                      </a:cubicBezTo>
                      <a:cubicBezTo>
                        <a:pt x="63702" y="1271"/>
                        <a:pt x="62706" y="1625"/>
                        <a:pt x="61627" y="1625"/>
                      </a:cubicBezTo>
                      <a:lnTo>
                        <a:pt x="35980" y="1625"/>
                      </a:lnTo>
                      <a:cubicBezTo>
                        <a:pt x="34550" y="1625"/>
                        <a:pt x="33260" y="998"/>
                        <a:pt x="32372" y="1"/>
                      </a:cubicBezTo>
                      <a:close/>
                    </a:path>
                  </a:pathLst>
                </a:custGeom>
                <a:solidFill>
                  <a:srgbClr val="A2D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 name="Google Shape;1142;p35">
                  <a:extLst>
                    <a:ext uri="{FF2B5EF4-FFF2-40B4-BE49-F238E27FC236}">
                      <a16:creationId xmlns:a16="http://schemas.microsoft.com/office/drawing/2014/main" id="{E7EB8C3F-DF73-DCC7-20DA-B48DA0C092F3}"/>
                    </a:ext>
                  </a:extLst>
                </p:cNvPr>
                <p:cNvGrpSpPr/>
                <p:nvPr/>
              </p:nvGrpSpPr>
              <p:grpSpPr>
                <a:xfrm>
                  <a:off x="4929774" y="1279888"/>
                  <a:ext cx="2130085" cy="3433068"/>
                  <a:chOff x="4633351" y="1345102"/>
                  <a:chExt cx="2130085" cy="3433068"/>
                </a:xfrm>
              </p:grpSpPr>
              <p:sp>
                <p:nvSpPr>
                  <p:cNvPr id="111" name="Google Shape;1143;p35">
                    <a:extLst>
                      <a:ext uri="{FF2B5EF4-FFF2-40B4-BE49-F238E27FC236}">
                        <a16:creationId xmlns:a16="http://schemas.microsoft.com/office/drawing/2014/main" id="{220C7FFE-C656-0F25-5F92-F979A9BCD1C6}"/>
                      </a:ext>
                    </a:extLst>
                  </p:cNvPr>
                  <p:cNvSpPr/>
                  <p:nvPr/>
                </p:nvSpPr>
                <p:spPr>
                  <a:xfrm>
                    <a:off x="4633351" y="1608896"/>
                    <a:ext cx="2130085" cy="3169274"/>
                  </a:xfrm>
                  <a:custGeom>
                    <a:avLst/>
                    <a:gdLst/>
                    <a:ahLst/>
                    <a:cxnLst/>
                    <a:rect l="l" t="t" r="r" b="b"/>
                    <a:pathLst>
                      <a:path w="53513" h="79620" extrusionOk="0">
                        <a:moveTo>
                          <a:pt x="2909" y="0"/>
                        </a:moveTo>
                        <a:cubicBezTo>
                          <a:pt x="1308" y="0"/>
                          <a:pt x="1" y="1308"/>
                          <a:pt x="1" y="2905"/>
                        </a:cubicBezTo>
                        <a:lnTo>
                          <a:pt x="1" y="76714"/>
                        </a:lnTo>
                        <a:cubicBezTo>
                          <a:pt x="1" y="78312"/>
                          <a:pt x="1308" y="79619"/>
                          <a:pt x="2909" y="79619"/>
                        </a:cubicBezTo>
                        <a:lnTo>
                          <a:pt x="50604" y="79619"/>
                        </a:lnTo>
                        <a:cubicBezTo>
                          <a:pt x="52202" y="79619"/>
                          <a:pt x="53513" y="78312"/>
                          <a:pt x="53513" y="76714"/>
                        </a:cubicBezTo>
                        <a:lnTo>
                          <a:pt x="53513" y="2905"/>
                        </a:lnTo>
                        <a:cubicBezTo>
                          <a:pt x="53513" y="1308"/>
                          <a:pt x="52202" y="0"/>
                          <a:pt x="50604" y="0"/>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44;p35">
                    <a:extLst>
                      <a:ext uri="{FF2B5EF4-FFF2-40B4-BE49-F238E27FC236}">
                        <a16:creationId xmlns:a16="http://schemas.microsoft.com/office/drawing/2014/main" id="{608FA800-0283-74B9-46C8-038D310A528A}"/>
                      </a:ext>
                    </a:extLst>
                  </p:cNvPr>
                  <p:cNvSpPr/>
                  <p:nvPr/>
                </p:nvSpPr>
                <p:spPr>
                  <a:xfrm>
                    <a:off x="4740707" y="1768557"/>
                    <a:ext cx="1915257" cy="2900113"/>
                  </a:xfrm>
                  <a:custGeom>
                    <a:avLst/>
                    <a:gdLst/>
                    <a:ahLst/>
                    <a:cxnLst/>
                    <a:rect l="l" t="t" r="r" b="b"/>
                    <a:pathLst>
                      <a:path w="48116" h="72858" extrusionOk="0">
                        <a:moveTo>
                          <a:pt x="2708" y="0"/>
                        </a:moveTo>
                        <a:cubicBezTo>
                          <a:pt x="1219" y="0"/>
                          <a:pt x="1" y="1219"/>
                          <a:pt x="1" y="2707"/>
                        </a:cubicBezTo>
                        <a:lnTo>
                          <a:pt x="1" y="70153"/>
                        </a:lnTo>
                        <a:cubicBezTo>
                          <a:pt x="1" y="71641"/>
                          <a:pt x="1219" y="72857"/>
                          <a:pt x="2708" y="72857"/>
                        </a:cubicBezTo>
                        <a:lnTo>
                          <a:pt x="45412" y="72857"/>
                        </a:lnTo>
                        <a:cubicBezTo>
                          <a:pt x="46900" y="72857"/>
                          <a:pt x="48115" y="71641"/>
                          <a:pt x="48115" y="70153"/>
                        </a:cubicBezTo>
                        <a:lnTo>
                          <a:pt x="48115" y="2707"/>
                        </a:lnTo>
                        <a:cubicBezTo>
                          <a:pt x="48115" y="1219"/>
                          <a:pt x="46900" y="0"/>
                          <a:pt x="45412" y="0"/>
                        </a:cubicBez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45;p35">
                    <a:extLst>
                      <a:ext uri="{FF2B5EF4-FFF2-40B4-BE49-F238E27FC236}">
                        <a16:creationId xmlns:a16="http://schemas.microsoft.com/office/drawing/2014/main" id="{3C8D5B7E-0107-2903-2A32-C66BBCA40233}"/>
                      </a:ext>
                    </a:extLst>
                  </p:cNvPr>
                  <p:cNvSpPr/>
                  <p:nvPr/>
                </p:nvSpPr>
                <p:spPr>
                  <a:xfrm>
                    <a:off x="4799421" y="1783484"/>
                    <a:ext cx="1797833" cy="2820065"/>
                  </a:xfrm>
                  <a:custGeom>
                    <a:avLst/>
                    <a:gdLst/>
                    <a:ahLst/>
                    <a:cxnLst/>
                    <a:rect l="l" t="t" r="r" b="b"/>
                    <a:pathLst>
                      <a:path w="45166" h="70847" extrusionOk="0">
                        <a:moveTo>
                          <a:pt x="2970" y="1"/>
                        </a:moveTo>
                        <a:cubicBezTo>
                          <a:pt x="1338" y="1"/>
                          <a:pt x="0" y="1335"/>
                          <a:pt x="0" y="2967"/>
                        </a:cubicBezTo>
                        <a:lnTo>
                          <a:pt x="0" y="67880"/>
                        </a:lnTo>
                        <a:cubicBezTo>
                          <a:pt x="0" y="69512"/>
                          <a:pt x="1338" y="70847"/>
                          <a:pt x="2970" y="70847"/>
                        </a:cubicBezTo>
                        <a:lnTo>
                          <a:pt x="42199" y="70847"/>
                        </a:lnTo>
                        <a:cubicBezTo>
                          <a:pt x="43831" y="70847"/>
                          <a:pt x="45166" y="69512"/>
                          <a:pt x="45166" y="67880"/>
                        </a:cubicBezTo>
                        <a:lnTo>
                          <a:pt x="45166" y="2967"/>
                        </a:lnTo>
                        <a:cubicBezTo>
                          <a:pt x="45166" y="1335"/>
                          <a:pt x="43831" y="1"/>
                          <a:pt x="421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6;p35">
                    <a:extLst>
                      <a:ext uri="{FF2B5EF4-FFF2-40B4-BE49-F238E27FC236}">
                        <a16:creationId xmlns:a16="http://schemas.microsoft.com/office/drawing/2014/main" id="{4C5E0308-1845-050B-6F84-FBA09ABB5C38}"/>
                      </a:ext>
                    </a:extLst>
                  </p:cNvPr>
                  <p:cNvSpPr/>
                  <p:nvPr/>
                </p:nvSpPr>
                <p:spPr>
                  <a:xfrm>
                    <a:off x="5025120" y="2109575"/>
                    <a:ext cx="958783" cy="17833"/>
                  </a:xfrm>
                  <a:custGeom>
                    <a:avLst/>
                    <a:gdLst/>
                    <a:ahLst/>
                    <a:cxnLst/>
                    <a:rect l="l" t="t" r="r" b="b"/>
                    <a:pathLst>
                      <a:path w="24087" h="448" extrusionOk="0">
                        <a:moveTo>
                          <a:pt x="229" y="0"/>
                        </a:moveTo>
                        <a:cubicBezTo>
                          <a:pt x="103" y="0"/>
                          <a:pt x="1" y="99"/>
                          <a:pt x="1" y="222"/>
                        </a:cubicBezTo>
                        <a:cubicBezTo>
                          <a:pt x="1" y="345"/>
                          <a:pt x="103" y="447"/>
                          <a:pt x="229" y="447"/>
                        </a:cubicBezTo>
                        <a:lnTo>
                          <a:pt x="23858" y="447"/>
                        </a:lnTo>
                        <a:cubicBezTo>
                          <a:pt x="23985" y="447"/>
                          <a:pt x="24087" y="345"/>
                          <a:pt x="24087" y="222"/>
                        </a:cubicBezTo>
                        <a:cubicBezTo>
                          <a:pt x="24087" y="99"/>
                          <a:pt x="23985" y="0"/>
                          <a:pt x="23858" y="0"/>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47;p35">
                    <a:extLst>
                      <a:ext uri="{FF2B5EF4-FFF2-40B4-BE49-F238E27FC236}">
                        <a16:creationId xmlns:a16="http://schemas.microsoft.com/office/drawing/2014/main" id="{9C963E79-3885-A65A-B719-67591B360D28}"/>
                      </a:ext>
                    </a:extLst>
                  </p:cNvPr>
                  <p:cNvSpPr/>
                  <p:nvPr/>
                </p:nvSpPr>
                <p:spPr>
                  <a:xfrm>
                    <a:off x="6087975" y="2036173"/>
                    <a:ext cx="303314" cy="296109"/>
                  </a:xfrm>
                  <a:custGeom>
                    <a:avLst/>
                    <a:gdLst/>
                    <a:ahLst/>
                    <a:cxnLst/>
                    <a:rect l="l" t="t" r="r" b="b"/>
                    <a:pathLst>
                      <a:path w="7620" h="7439" extrusionOk="0">
                        <a:moveTo>
                          <a:pt x="4646" y="448"/>
                        </a:moveTo>
                        <a:cubicBezTo>
                          <a:pt x="6032" y="448"/>
                          <a:pt x="7162" y="1551"/>
                          <a:pt x="7162" y="2903"/>
                        </a:cubicBezTo>
                        <a:lnTo>
                          <a:pt x="7162" y="4537"/>
                        </a:lnTo>
                        <a:cubicBezTo>
                          <a:pt x="7162" y="5893"/>
                          <a:pt x="6032" y="6992"/>
                          <a:pt x="4646" y="6992"/>
                        </a:cubicBezTo>
                        <a:lnTo>
                          <a:pt x="2973" y="6992"/>
                        </a:lnTo>
                        <a:cubicBezTo>
                          <a:pt x="1585" y="6992"/>
                          <a:pt x="458" y="5893"/>
                          <a:pt x="458" y="4537"/>
                        </a:cubicBezTo>
                        <a:lnTo>
                          <a:pt x="458" y="2903"/>
                        </a:lnTo>
                        <a:cubicBezTo>
                          <a:pt x="458" y="1551"/>
                          <a:pt x="1585" y="448"/>
                          <a:pt x="2973" y="448"/>
                        </a:cubicBezTo>
                        <a:close/>
                        <a:moveTo>
                          <a:pt x="2973" y="1"/>
                        </a:moveTo>
                        <a:cubicBezTo>
                          <a:pt x="1335" y="1"/>
                          <a:pt x="0" y="1301"/>
                          <a:pt x="0" y="2903"/>
                        </a:cubicBezTo>
                        <a:lnTo>
                          <a:pt x="0" y="4537"/>
                        </a:lnTo>
                        <a:cubicBezTo>
                          <a:pt x="0" y="6139"/>
                          <a:pt x="1335" y="7439"/>
                          <a:pt x="2973" y="7439"/>
                        </a:cubicBezTo>
                        <a:lnTo>
                          <a:pt x="4646" y="7439"/>
                        </a:lnTo>
                        <a:cubicBezTo>
                          <a:pt x="6285" y="7439"/>
                          <a:pt x="7619" y="6139"/>
                          <a:pt x="7619" y="4537"/>
                        </a:cubicBezTo>
                        <a:lnTo>
                          <a:pt x="7619" y="2903"/>
                        </a:lnTo>
                        <a:cubicBezTo>
                          <a:pt x="7619" y="1301"/>
                          <a:pt x="6285" y="1"/>
                          <a:pt x="4646"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48;p35">
                    <a:extLst>
                      <a:ext uri="{FF2B5EF4-FFF2-40B4-BE49-F238E27FC236}">
                        <a16:creationId xmlns:a16="http://schemas.microsoft.com/office/drawing/2014/main" id="{3DE9B59C-04CB-57B2-A0ED-D495C99AC6C2}"/>
                      </a:ext>
                    </a:extLst>
                  </p:cNvPr>
                  <p:cNvSpPr/>
                  <p:nvPr/>
                </p:nvSpPr>
                <p:spPr>
                  <a:xfrm>
                    <a:off x="5025120" y="2591906"/>
                    <a:ext cx="958783" cy="17872"/>
                  </a:xfrm>
                  <a:custGeom>
                    <a:avLst/>
                    <a:gdLst/>
                    <a:ahLst/>
                    <a:cxnLst/>
                    <a:rect l="l" t="t" r="r" b="b"/>
                    <a:pathLst>
                      <a:path w="24087" h="449" extrusionOk="0">
                        <a:moveTo>
                          <a:pt x="229" y="1"/>
                        </a:moveTo>
                        <a:cubicBezTo>
                          <a:pt x="103" y="1"/>
                          <a:pt x="1" y="103"/>
                          <a:pt x="1" y="226"/>
                        </a:cubicBezTo>
                        <a:cubicBezTo>
                          <a:pt x="1" y="349"/>
                          <a:pt x="103" y="448"/>
                          <a:pt x="229" y="448"/>
                        </a:cubicBezTo>
                        <a:lnTo>
                          <a:pt x="23858" y="448"/>
                        </a:lnTo>
                        <a:cubicBezTo>
                          <a:pt x="23985" y="448"/>
                          <a:pt x="24087" y="349"/>
                          <a:pt x="24087" y="226"/>
                        </a:cubicBezTo>
                        <a:cubicBezTo>
                          <a:pt x="24087" y="103"/>
                          <a:pt x="23985" y="1"/>
                          <a:pt x="23858"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49;p35">
                    <a:extLst>
                      <a:ext uri="{FF2B5EF4-FFF2-40B4-BE49-F238E27FC236}">
                        <a16:creationId xmlns:a16="http://schemas.microsoft.com/office/drawing/2014/main" id="{D65320B5-C0FA-2EFD-9B33-ED3F1AF609AC}"/>
                      </a:ext>
                    </a:extLst>
                  </p:cNvPr>
                  <p:cNvSpPr/>
                  <p:nvPr/>
                </p:nvSpPr>
                <p:spPr>
                  <a:xfrm>
                    <a:off x="6087975" y="2518703"/>
                    <a:ext cx="303314" cy="296109"/>
                  </a:xfrm>
                  <a:custGeom>
                    <a:avLst/>
                    <a:gdLst/>
                    <a:ahLst/>
                    <a:cxnLst/>
                    <a:rect l="l" t="t" r="r" b="b"/>
                    <a:pathLst>
                      <a:path w="7620" h="7439" extrusionOk="0">
                        <a:moveTo>
                          <a:pt x="4646" y="444"/>
                        </a:moveTo>
                        <a:cubicBezTo>
                          <a:pt x="6032" y="444"/>
                          <a:pt x="7162" y="1546"/>
                          <a:pt x="7162" y="2902"/>
                        </a:cubicBezTo>
                        <a:lnTo>
                          <a:pt x="7162" y="4537"/>
                        </a:lnTo>
                        <a:cubicBezTo>
                          <a:pt x="7162" y="5889"/>
                          <a:pt x="6032" y="6991"/>
                          <a:pt x="4646" y="6991"/>
                        </a:cubicBezTo>
                        <a:lnTo>
                          <a:pt x="2973" y="6991"/>
                        </a:lnTo>
                        <a:cubicBezTo>
                          <a:pt x="1585" y="6991"/>
                          <a:pt x="458" y="5889"/>
                          <a:pt x="458" y="4537"/>
                        </a:cubicBezTo>
                        <a:lnTo>
                          <a:pt x="458" y="2902"/>
                        </a:lnTo>
                        <a:cubicBezTo>
                          <a:pt x="458" y="1546"/>
                          <a:pt x="1585" y="444"/>
                          <a:pt x="2973" y="444"/>
                        </a:cubicBezTo>
                        <a:close/>
                        <a:moveTo>
                          <a:pt x="2973" y="1"/>
                        </a:moveTo>
                        <a:cubicBezTo>
                          <a:pt x="1335" y="1"/>
                          <a:pt x="0" y="1301"/>
                          <a:pt x="0" y="2902"/>
                        </a:cubicBezTo>
                        <a:lnTo>
                          <a:pt x="0" y="4537"/>
                        </a:lnTo>
                        <a:cubicBezTo>
                          <a:pt x="0" y="6134"/>
                          <a:pt x="1335" y="7439"/>
                          <a:pt x="2973" y="7439"/>
                        </a:cubicBezTo>
                        <a:lnTo>
                          <a:pt x="4646" y="7439"/>
                        </a:lnTo>
                        <a:cubicBezTo>
                          <a:pt x="6285" y="7439"/>
                          <a:pt x="7619" y="6134"/>
                          <a:pt x="7619" y="4537"/>
                        </a:cubicBezTo>
                        <a:lnTo>
                          <a:pt x="7619" y="2902"/>
                        </a:lnTo>
                        <a:cubicBezTo>
                          <a:pt x="7619" y="1301"/>
                          <a:pt x="6285" y="1"/>
                          <a:pt x="4646"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50;p35">
                    <a:extLst>
                      <a:ext uri="{FF2B5EF4-FFF2-40B4-BE49-F238E27FC236}">
                        <a16:creationId xmlns:a16="http://schemas.microsoft.com/office/drawing/2014/main" id="{68B2B5F7-1B06-F5BB-0B7C-74760A445763}"/>
                      </a:ext>
                    </a:extLst>
                  </p:cNvPr>
                  <p:cNvSpPr/>
                  <p:nvPr/>
                </p:nvSpPr>
                <p:spPr>
                  <a:xfrm>
                    <a:off x="5025120" y="3079437"/>
                    <a:ext cx="958783" cy="17833"/>
                  </a:xfrm>
                  <a:custGeom>
                    <a:avLst/>
                    <a:gdLst/>
                    <a:ahLst/>
                    <a:cxnLst/>
                    <a:rect l="l" t="t" r="r" b="b"/>
                    <a:pathLst>
                      <a:path w="24087" h="448" extrusionOk="0">
                        <a:moveTo>
                          <a:pt x="229" y="1"/>
                        </a:moveTo>
                        <a:cubicBezTo>
                          <a:pt x="103" y="1"/>
                          <a:pt x="1" y="100"/>
                          <a:pt x="1" y="223"/>
                        </a:cubicBezTo>
                        <a:cubicBezTo>
                          <a:pt x="1" y="346"/>
                          <a:pt x="103" y="448"/>
                          <a:pt x="229" y="448"/>
                        </a:cubicBezTo>
                        <a:lnTo>
                          <a:pt x="23858" y="448"/>
                        </a:lnTo>
                        <a:cubicBezTo>
                          <a:pt x="23985" y="448"/>
                          <a:pt x="24087" y="346"/>
                          <a:pt x="24087" y="223"/>
                        </a:cubicBezTo>
                        <a:cubicBezTo>
                          <a:pt x="24087" y="100"/>
                          <a:pt x="23985" y="1"/>
                          <a:pt x="23858"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51;p35">
                    <a:extLst>
                      <a:ext uri="{FF2B5EF4-FFF2-40B4-BE49-F238E27FC236}">
                        <a16:creationId xmlns:a16="http://schemas.microsoft.com/office/drawing/2014/main" id="{D72511E5-012A-CC60-2387-B9FD57C4E4B5}"/>
                      </a:ext>
                    </a:extLst>
                  </p:cNvPr>
                  <p:cNvSpPr/>
                  <p:nvPr/>
                </p:nvSpPr>
                <p:spPr>
                  <a:xfrm>
                    <a:off x="6087975" y="3006074"/>
                    <a:ext cx="303314" cy="296109"/>
                  </a:xfrm>
                  <a:custGeom>
                    <a:avLst/>
                    <a:gdLst/>
                    <a:ahLst/>
                    <a:cxnLst/>
                    <a:rect l="l" t="t" r="r" b="b"/>
                    <a:pathLst>
                      <a:path w="7620" h="7439" extrusionOk="0">
                        <a:moveTo>
                          <a:pt x="4646" y="448"/>
                        </a:moveTo>
                        <a:cubicBezTo>
                          <a:pt x="6032" y="448"/>
                          <a:pt x="7162" y="1550"/>
                          <a:pt x="7162" y="2902"/>
                        </a:cubicBezTo>
                        <a:lnTo>
                          <a:pt x="7162" y="4537"/>
                        </a:lnTo>
                        <a:cubicBezTo>
                          <a:pt x="7162" y="5892"/>
                          <a:pt x="6032" y="6991"/>
                          <a:pt x="4646" y="6991"/>
                        </a:cubicBezTo>
                        <a:lnTo>
                          <a:pt x="2973" y="6991"/>
                        </a:lnTo>
                        <a:cubicBezTo>
                          <a:pt x="1585" y="6991"/>
                          <a:pt x="458" y="5892"/>
                          <a:pt x="458" y="4537"/>
                        </a:cubicBezTo>
                        <a:lnTo>
                          <a:pt x="458" y="2902"/>
                        </a:lnTo>
                        <a:cubicBezTo>
                          <a:pt x="458" y="1550"/>
                          <a:pt x="1585" y="448"/>
                          <a:pt x="2973" y="448"/>
                        </a:cubicBezTo>
                        <a:close/>
                        <a:moveTo>
                          <a:pt x="2973" y="0"/>
                        </a:moveTo>
                        <a:cubicBezTo>
                          <a:pt x="1335" y="0"/>
                          <a:pt x="0" y="1301"/>
                          <a:pt x="0" y="2902"/>
                        </a:cubicBezTo>
                        <a:lnTo>
                          <a:pt x="0" y="4537"/>
                        </a:lnTo>
                        <a:cubicBezTo>
                          <a:pt x="0" y="6138"/>
                          <a:pt x="1335" y="7438"/>
                          <a:pt x="2973" y="7438"/>
                        </a:cubicBezTo>
                        <a:lnTo>
                          <a:pt x="4646" y="7438"/>
                        </a:lnTo>
                        <a:cubicBezTo>
                          <a:pt x="6285" y="7438"/>
                          <a:pt x="7619" y="6138"/>
                          <a:pt x="7619" y="4537"/>
                        </a:cubicBezTo>
                        <a:lnTo>
                          <a:pt x="7619" y="2902"/>
                        </a:lnTo>
                        <a:cubicBezTo>
                          <a:pt x="7619" y="1301"/>
                          <a:pt x="6285" y="0"/>
                          <a:pt x="4646" y="0"/>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152;p35">
                    <a:extLst>
                      <a:ext uri="{FF2B5EF4-FFF2-40B4-BE49-F238E27FC236}">
                        <a16:creationId xmlns:a16="http://schemas.microsoft.com/office/drawing/2014/main" id="{E465778A-2D6B-5EDF-DA7E-C3D46E183019}"/>
                      </a:ext>
                    </a:extLst>
                  </p:cNvPr>
                  <p:cNvSpPr/>
                  <p:nvPr/>
                </p:nvSpPr>
                <p:spPr>
                  <a:xfrm>
                    <a:off x="5021420" y="4094835"/>
                    <a:ext cx="958783" cy="17793"/>
                  </a:xfrm>
                  <a:custGeom>
                    <a:avLst/>
                    <a:gdLst/>
                    <a:ahLst/>
                    <a:cxnLst/>
                    <a:rect l="l" t="t" r="r" b="b"/>
                    <a:pathLst>
                      <a:path w="24087" h="447" extrusionOk="0">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153;p35">
                    <a:extLst>
                      <a:ext uri="{FF2B5EF4-FFF2-40B4-BE49-F238E27FC236}">
                        <a16:creationId xmlns:a16="http://schemas.microsoft.com/office/drawing/2014/main" id="{C538F852-C5BF-6A6F-5309-7DEDD7184E95}"/>
                      </a:ext>
                    </a:extLst>
                  </p:cNvPr>
                  <p:cNvSpPr/>
                  <p:nvPr/>
                </p:nvSpPr>
                <p:spPr>
                  <a:xfrm>
                    <a:off x="5025120" y="2218125"/>
                    <a:ext cx="958783" cy="17833"/>
                  </a:xfrm>
                  <a:custGeom>
                    <a:avLst/>
                    <a:gdLst/>
                    <a:ahLst/>
                    <a:cxnLst/>
                    <a:rect l="l" t="t" r="r" b="b"/>
                    <a:pathLst>
                      <a:path w="24087" h="448" extrusionOk="0">
                        <a:moveTo>
                          <a:pt x="229" y="0"/>
                        </a:moveTo>
                        <a:cubicBezTo>
                          <a:pt x="103" y="0"/>
                          <a:pt x="1" y="100"/>
                          <a:pt x="1" y="222"/>
                        </a:cubicBezTo>
                        <a:cubicBezTo>
                          <a:pt x="1" y="349"/>
                          <a:pt x="103" y="448"/>
                          <a:pt x="229" y="448"/>
                        </a:cubicBezTo>
                        <a:lnTo>
                          <a:pt x="23858" y="448"/>
                        </a:lnTo>
                        <a:cubicBezTo>
                          <a:pt x="23985" y="448"/>
                          <a:pt x="24087" y="349"/>
                          <a:pt x="24087" y="222"/>
                        </a:cubicBezTo>
                        <a:cubicBezTo>
                          <a:pt x="24087" y="100"/>
                          <a:pt x="23985" y="0"/>
                          <a:pt x="23858" y="0"/>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154;p35">
                    <a:extLst>
                      <a:ext uri="{FF2B5EF4-FFF2-40B4-BE49-F238E27FC236}">
                        <a16:creationId xmlns:a16="http://schemas.microsoft.com/office/drawing/2014/main" id="{43133338-4B8A-4613-71B1-4B94AB6CF0AA}"/>
                      </a:ext>
                    </a:extLst>
                  </p:cNvPr>
                  <p:cNvSpPr/>
                  <p:nvPr/>
                </p:nvSpPr>
                <p:spPr>
                  <a:xfrm>
                    <a:off x="5025120" y="2700656"/>
                    <a:ext cx="958783" cy="17673"/>
                  </a:xfrm>
                  <a:custGeom>
                    <a:avLst/>
                    <a:gdLst/>
                    <a:ahLst/>
                    <a:cxnLst/>
                    <a:rect l="l" t="t" r="r" b="b"/>
                    <a:pathLst>
                      <a:path w="24087" h="444" extrusionOk="0">
                        <a:moveTo>
                          <a:pt x="229" y="0"/>
                        </a:moveTo>
                        <a:cubicBezTo>
                          <a:pt x="103" y="0"/>
                          <a:pt x="1" y="99"/>
                          <a:pt x="1" y="222"/>
                        </a:cubicBezTo>
                        <a:cubicBezTo>
                          <a:pt x="1" y="345"/>
                          <a:pt x="103" y="443"/>
                          <a:pt x="229" y="443"/>
                        </a:cubicBezTo>
                        <a:lnTo>
                          <a:pt x="23858" y="443"/>
                        </a:lnTo>
                        <a:cubicBezTo>
                          <a:pt x="23985" y="443"/>
                          <a:pt x="24087" y="345"/>
                          <a:pt x="24087" y="222"/>
                        </a:cubicBezTo>
                        <a:cubicBezTo>
                          <a:pt x="24087" y="99"/>
                          <a:pt x="23985" y="0"/>
                          <a:pt x="23858" y="0"/>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155;p35">
                    <a:extLst>
                      <a:ext uri="{FF2B5EF4-FFF2-40B4-BE49-F238E27FC236}">
                        <a16:creationId xmlns:a16="http://schemas.microsoft.com/office/drawing/2014/main" id="{0D82750A-C921-9FA6-FE03-3985BD5B787D}"/>
                      </a:ext>
                    </a:extLst>
                  </p:cNvPr>
                  <p:cNvSpPr/>
                  <p:nvPr/>
                </p:nvSpPr>
                <p:spPr>
                  <a:xfrm>
                    <a:off x="5025120" y="3187987"/>
                    <a:ext cx="958783" cy="17872"/>
                  </a:xfrm>
                  <a:custGeom>
                    <a:avLst/>
                    <a:gdLst/>
                    <a:ahLst/>
                    <a:cxnLst/>
                    <a:rect l="l" t="t" r="r" b="b"/>
                    <a:pathLst>
                      <a:path w="24087" h="449" extrusionOk="0">
                        <a:moveTo>
                          <a:pt x="229" y="1"/>
                        </a:moveTo>
                        <a:cubicBezTo>
                          <a:pt x="103" y="1"/>
                          <a:pt x="1" y="100"/>
                          <a:pt x="1" y="226"/>
                        </a:cubicBezTo>
                        <a:cubicBezTo>
                          <a:pt x="1" y="349"/>
                          <a:pt x="103" y="448"/>
                          <a:pt x="229" y="448"/>
                        </a:cubicBezTo>
                        <a:lnTo>
                          <a:pt x="23858" y="448"/>
                        </a:lnTo>
                        <a:cubicBezTo>
                          <a:pt x="23985" y="448"/>
                          <a:pt x="24087" y="349"/>
                          <a:pt x="24087" y="226"/>
                        </a:cubicBezTo>
                        <a:cubicBezTo>
                          <a:pt x="24087" y="100"/>
                          <a:pt x="23985" y="1"/>
                          <a:pt x="23858"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156;p35">
                    <a:extLst>
                      <a:ext uri="{FF2B5EF4-FFF2-40B4-BE49-F238E27FC236}">
                        <a16:creationId xmlns:a16="http://schemas.microsoft.com/office/drawing/2014/main" id="{6C50A1DF-4D6F-0416-0805-4FFAC7A2BE6E}"/>
                      </a:ext>
                    </a:extLst>
                  </p:cNvPr>
                  <p:cNvSpPr/>
                  <p:nvPr/>
                </p:nvSpPr>
                <p:spPr>
                  <a:xfrm>
                    <a:off x="5021420" y="4203505"/>
                    <a:ext cx="958783" cy="17713"/>
                  </a:xfrm>
                  <a:custGeom>
                    <a:avLst/>
                    <a:gdLst/>
                    <a:ahLst/>
                    <a:cxnLst/>
                    <a:rect l="l" t="t" r="r" b="b"/>
                    <a:pathLst>
                      <a:path w="24087" h="445" extrusionOk="0">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157;p35">
                    <a:extLst>
                      <a:ext uri="{FF2B5EF4-FFF2-40B4-BE49-F238E27FC236}">
                        <a16:creationId xmlns:a16="http://schemas.microsoft.com/office/drawing/2014/main" id="{597BA11D-FB9E-55D3-C782-6CF8FF3BF0F9}"/>
                      </a:ext>
                    </a:extLst>
                  </p:cNvPr>
                  <p:cNvSpPr/>
                  <p:nvPr/>
                </p:nvSpPr>
                <p:spPr>
                  <a:xfrm>
                    <a:off x="6084275" y="4021592"/>
                    <a:ext cx="303314" cy="296109"/>
                  </a:xfrm>
                  <a:custGeom>
                    <a:avLst/>
                    <a:gdLst/>
                    <a:ahLst/>
                    <a:cxnLst/>
                    <a:rect l="l" t="t" r="r" b="b"/>
                    <a:pathLst>
                      <a:path w="7620" h="7439" extrusionOk="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158;p35">
                    <a:extLst>
                      <a:ext uri="{FF2B5EF4-FFF2-40B4-BE49-F238E27FC236}">
                        <a16:creationId xmlns:a16="http://schemas.microsoft.com/office/drawing/2014/main" id="{19BE301A-DEA6-9D8C-EC4B-BA97B80927D2}"/>
                      </a:ext>
                    </a:extLst>
                  </p:cNvPr>
                  <p:cNvSpPr/>
                  <p:nvPr/>
                </p:nvSpPr>
                <p:spPr>
                  <a:xfrm>
                    <a:off x="6103659" y="2002457"/>
                    <a:ext cx="304747" cy="273182"/>
                  </a:xfrm>
                  <a:custGeom>
                    <a:avLst/>
                    <a:gdLst/>
                    <a:ahLst/>
                    <a:cxnLst/>
                    <a:rect l="l" t="t" r="r" b="b"/>
                    <a:pathLst>
                      <a:path w="7656" h="6863" extrusionOk="0">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159;p35">
                    <a:extLst>
                      <a:ext uri="{FF2B5EF4-FFF2-40B4-BE49-F238E27FC236}">
                        <a16:creationId xmlns:a16="http://schemas.microsoft.com/office/drawing/2014/main" id="{E60E217E-497C-DC3E-C6FA-B8BC8D6EE7B1}"/>
                      </a:ext>
                    </a:extLst>
                  </p:cNvPr>
                  <p:cNvSpPr/>
                  <p:nvPr/>
                </p:nvSpPr>
                <p:spPr>
                  <a:xfrm>
                    <a:off x="5282465" y="1608896"/>
                    <a:ext cx="831885" cy="159698"/>
                  </a:xfrm>
                  <a:custGeom>
                    <a:avLst/>
                    <a:gdLst/>
                    <a:ahLst/>
                    <a:cxnLst/>
                    <a:rect l="l" t="t" r="r" b="b"/>
                    <a:pathLst>
                      <a:path w="20899" h="4012" extrusionOk="0">
                        <a:moveTo>
                          <a:pt x="18" y="0"/>
                        </a:moveTo>
                        <a:cubicBezTo>
                          <a:pt x="8" y="103"/>
                          <a:pt x="0" y="208"/>
                          <a:pt x="0" y="314"/>
                        </a:cubicBezTo>
                        <a:lnTo>
                          <a:pt x="0" y="4011"/>
                        </a:lnTo>
                        <a:lnTo>
                          <a:pt x="20899" y="4011"/>
                        </a:lnTo>
                        <a:lnTo>
                          <a:pt x="20899" y="314"/>
                        </a:lnTo>
                        <a:cubicBezTo>
                          <a:pt x="20899" y="208"/>
                          <a:pt x="20892" y="103"/>
                          <a:pt x="20879" y="0"/>
                        </a:cubicBezTo>
                        <a:close/>
                      </a:path>
                    </a:pathLst>
                  </a:custGeom>
                  <a:solidFill>
                    <a:srgbClr val="291E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160;p35">
                    <a:extLst>
                      <a:ext uri="{FF2B5EF4-FFF2-40B4-BE49-F238E27FC236}">
                        <a16:creationId xmlns:a16="http://schemas.microsoft.com/office/drawing/2014/main" id="{17DA5DDA-F6EA-7D1F-DFAF-9D9022215C4E}"/>
                      </a:ext>
                    </a:extLst>
                  </p:cNvPr>
                  <p:cNvSpPr/>
                  <p:nvPr/>
                </p:nvSpPr>
                <p:spPr>
                  <a:xfrm>
                    <a:off x="5282465" y="1768557"/>
                    <a:ext cx="831885" cy="14967"/>
                  </a:xfrm>
                  <a:custGeom>
                    <a:avLst/>
                    <a:gdLst/>
                    <a:ahLst/>
                    <a:cxnLst/>
                    <a:rect l="l" t="t" r="r" b="b"/>
                    <a:pathLst>
                      <a:path w="20899" h="376" extrusionOk="0">
                        <a:moveTo>
                          <a:pt x="0" y="0"/>
                        </a:moveTo>
                        <a:lnTo>
                          <a:pt x="0" y="317"/>
                        </a:lnTo>
                        <a:lnTo>
                          <a:pt x="0" y="376"/>
                        </a:lnTo>
                        <a:lnTo>
                          <a:pt x="20899" y="376"/>
                        </a:lnTo>
                        <a:lnTo>
                          <a:pt x="20899" y="317"/>
                        </a:lnTo>
                        <a:lnTo>
                          <a:pt x="20899" y="0"/>
                        </a:lnTo>
                        <a:close/>
                      </a:path>
                    </a:pathLst>
                  </a:custGeom>
                  <a:solidFill>
                    <a:srgbClr val="4E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161;p35">
                    <a:extLst>
                      <a:ext uri="{FF2B5EF4-FFF2-40B4-BE49-F238E27FC236}">
                        <a16:creationId xmlns:a16="http://schemas.microsoft.com/office/drawing/2014/main" id="{13499625-E017-7E98-7742-87763C7D6D63}"/>
                      </a:ext>
                    </a:extLst>
                  </p:cNvPr>
                  <p:cNvSpPr/>
                  <p:nvPr/>
                </p:nvSpPr>
                <p:spPr>
                  <a:xfrm>
                    <a:off x="5282465" y="1783484"/>
                    <a:ext cx="831885" cy="104409"/>
                  </a:xfrm>
                  <a:custGeom>
                    <a:avLst/>
                    <a:gdLst/>
                    <a:ahLst/>
                    <a:cxnLst/>
                    <a:rect l="l" t="t" r="r" b="b"/>
                    <a:pathLst>
                      <a:path w="20899" h="2623" extrusionOk="0">
                        <a:moveTo>
                          <a:pt x="0" y="1"/>
                        </a:moveTo>
                        <a:cubicBezTo>
                          <a:pt x="31" y="1448"/>
                          <a:pt x="1253" y="2622"/>
                          <a:pt x="2742" y="2622"/>
                        </a:cubicBezTo>
                        <a:lnTo>
                          <a:pt x="18154" y="2622"/>
                        </a:lnTo>
                        <a:cubicBezTo>
                          <a:pt x="19642" y="2622"/>
                          <a:pt x="20865" y="1448"/>
                          <a:pt x="20899" y="1"/>
                        </a:cubicBezTo>
                        <a:close/>
                      </a:path>
                    </a:pathLst>
                  </a:custGeom>
                  <a:solidFill>
                    <a:srgbClr val="827F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162;p35">
                    <a:extLst>
                      <a:ext uri="{FF2B5EF4-FFF2-40B4-BE49-F238E27FC236}">
                        <a16:creationId xmlns:a16="http://schemas.microsoft.com/office/drawing/2014/main" id="{1E05823E-6C1C-5593-24E5-FA6F50B7436A}"/>
                      </a:ext>
                    </a:extLst>
                  </p:cNvPr>
                  <p:cNvSpPr/>
                  <p:nvPr/>
                </p:nvSpPr>
                <p:spPr>
                  <a:xfrm>
                    <a:off x="5282465" y="1345102"/>
                    <a:ext cx="831885" cy="515992"/>
                  </a:xfrm>
                  <a:custGeom>
                    <a:avLst/>
                    <a:gdLst/>
                    <a:ahLst/>
                    <a:cxnLst/>
                    <a:rect l="l" t="t" r="r" b="b"/>
                    <a:pathLst>
                      <a:path w="20899" h="12963" extrusionOk="0">
                        <a:moveTo>
                          <a:pt x="12098" y="1599"/>
                        </a:moveTo>
                        <a:cubicBezTo>
                          <a:pt x="12505" y="1599"/>
                          <a:pt x="12836" y="1923"/>
                          <a:pt x="12836" y="2319"/>
                        </a:cubicBezTo>
                        <a:cubicBezTo>
                          <a:pt x="12836" y="2715"/>
                          <a:pt x="12505" y="3036"/>
                          <a:pt x="12098" y="3036"/>
                        </a:cubicBezTo>
                        <a:lnTo>
                          <a:pt x="8798" y="3036"/>
                        </a:lnTo>
                        <a:cubicBezTo>
                          <a:pt x="8391" y="3036"/>
                          <a:pt x="8060" y="2715"/>
                          <a:pt x="8060" y="2319"/>
                        </a:cubicBezTo>
                        <a:cubicBezTo>
                          <a:pt x="8060" y="1923"/>
                          <a:pt x="8391" y="1599"/>
                          <a:pt x="8798" y="1599"/>
                        </a:cubicBezTo>
                        <a:close/>
                        <a:moveTo>
                          <a:pt x="7930" y="1"/>
                        </a:moveTo>
                        <a:cubicBezTo>
                          <a:pt x="6422" y="1"/>
                          <a:pt x="5185" y="1206"/>
                          <a:pt x="5185" y="2681"/>
                        </a:cubicBezTo>
                        <a:lnTo>
                          <a:pt x="5185" y="3593"/>
                        </a:lnTo>
                        <a:lnTo>
                          <a:pt x="2742" y="3593"/>
                        </a:lnTo>
                        <a:cubicBezTo>
                          <a:pt x="1233" y="3593"/>
                          <a:pt x="0" y="4797"/>
                          <a:pt x="0" y="6272"/>
                        </a:cubicBezTo>
                        <a:lnTo>
                          <a:pt x="0" y="10286"/>
                        </a:lnTo>
                        <a:cubicBezTo>
                          <a:pt x="0" y="11757"/>
                          <a:pt x="1233" y="12963"/>
                          <a:pt x="2742" y="12963"/>
                        </a:cubicBezTo>
                        <a:lnTo>
                          <a:pt x="18154" y="12963"/>
                        </a:lnTo>
                        <a:cubicBezTo>
                          <a:pt x="19663" y="12963"/>
                          <a:pt x="20899" y="11757"/>
                          <a:pt x="20899" y="10286"/>
                        </a:cubicBezTo>
                        <a:lnTo>
                          <a:pt x="20899" y="6272"/>
                        </a:lnTo>
                        <a:cubicBezTo>
                          <a:pt x="20899" y="4797"/>
                          <a:pt x="19663" y="3593"/>
                          <a:pt x="18154" y="3593"/>
                        </a:cubicBezTo>
                        <a:lnTo>
                          <a:pt x="15710" y="3593"/>
                        </a:lnTo>
                        <a:lnTo>
                          <a:pt x="15710" y="2681"/>
                        </a:lnTo>
                        <a:cubicBezTo>
                          <a:pt x="15710" y="1206"/>
                          <a:pt x="14478" y="1"/>
                          <a:pt x="12968"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163;p35">
                    <a:extLst>
                      <a:ext uri="{FF2B5EF4-FFF2-40B4-BE49-F238E27FC236}">
                        <a16:creationId xmlns:a16="http://schemas.microsoft.com/office/drawing/2014/main" id="{66126419-FC54-A136-16B2-1CE51A155E59}"/>
                      </a:ext>
                    </a:extLst>
                  </p:cNvPr>
                  <p:cNvSpPr/>
                  <p:nvPr/>
                </p:nvSpPr>
                <p:spPr>
                  <a:xfrm>
                    <a:off x="5336282" y="1680745"/>
                    <a:ext cx="35227" cy="26709"/>
                  </a:xfrm>
                  <a:custGeom>
                    <a:avLst/>
                    <a:gdLst/>
                    <a:ahLst/>
                    <a:cxnLst/>
                    <a:rect l="l" t="t" r="r" b="b"/>
                    <a:pathLst>
                      <a:path w="885" h="671" extrusionOk="0">
                        <a:moveTo>
                          <a:pt x="444" y="1"/>
                        </a:moveTo>
                        <a:cubicBezTo>
                          <a:pt x="3" y="1"/>
                          <a:pt x="0" y="670"/>
                          <a:pt x="444" y="670"/>
                        </a:cubicBezTo>
                        <a:cubicBezTo>
                          <a:pt x="884" y="670"/>
                          <a:pt x="884" y="1"/>
                          <a:pt x="4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164;p35">
                    <a:extLst>
                      <a:ext uri="{FF2B5EF4-FFF2-40B4-BE49-F238E27FC236}">
                        <a16:creationId xmlns:a16="http://schemas.microsoft.com/office/drawing/2014/main" id="{DD34D453-E7A7-AC71-43E9-7EC277D555AE}"/>
                      </a:ext>
                    </a:extLst>
                  </p:cNvPr>
                  <p:cNvSpPr/>
                  <p:nvPr/>
                </p:nvSpPr>
                <p:spPr>
                  <a:xfrm>
                    <a:off x="5338471" y="1726363"/>
                    <a:ext cx="126381" cy="98876"/>
                  </a:xfrm>
                  <a:custGeom>
                    <a:avLst/>
                    <a:gdLst/>
                    <a:ahLst/>
                    <a:cxnLst/>
                    <a:rect l="l" t="t" r="r" b="b"/>
                    <a:pathLst>
                      <a:path w="3175" h="2484" extrusionOk="0">
                        <a:moveTo>
                          <a:pt x="457" y="1"/>
                        </a:moveTo>
                        <a:cubicBezTo>
                          <a:pt x="286" y="1"/>
                          <a:pt x="101" y="107"/>
                          <a:pt x="75" y="319"/>
                        </a:cubicBezTo>
                        <a:cubicBezTo>
                          <a:pt x="0" y="927"/>
                          <a:pt x="102" y="1538"/>
                          <a:pt x="608" y="1944"/>
                        </a:cubicBezTo>
                        <a:cubicBezTo>
                          <a:pt x="1195" y="2419"/>
                          <a:pt x="2004" y="2460"/>
                          <a:pt x="2731" y="2483"/>
                        </a:cubicBezTo>
                        <a:cubicBezTo>
                          <a:pt x="2735" y="2484"/>
                          <a:pt x="2740" y="2484"/>
                          <a:pt x="2744" y="2484"/>
                        </a:cubicBezTo>
                        <a:cubicBezTo>
                          <a:pt x="3175" y="2484"/>
                          <a:pt x="3167" y="1828"/>
                          <a:pt x="2731" y="1814"/>
                        </a:cubicBezTo>
                        <a:cubicBezTo>
                          <a:pt x="2195" y="1798"/>
                          <a:pt x="1563" y="1798"/>
                          <a:pt x="1106" y="1477"/>
                        </a:cubicBezTo>
                        <a:cubicBezTo>
                          <a:pt x="710" y="1200"/>
                          <a:pt x="706" y="756"/>
                          <a:pt x="758" y="319"/>
                        </a:cubicBezTo>
                        <a:cubicBezTo>
                          <a:pt x="785" y="106"/>
                          <a:pt x="628" y="1"/>
                          <a:pt x="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165;p35">
                    <a:extLst>
                      <a:ext uri="{FF2B5EF4-FFF2-40B4-BE49-F238E27FC236}">
                        <a16:creationId xmlns:a16="http://schemas.microsoft.com/office/drawing/2014/main" id="{75DC6E71-2F55-6309-85B7-0DF65869F085}"/>
                      </a:ext>
                    </a:extLst>
                  </p:cNvPr>
                  <p:cNvSpPr/>
                  <p:nvPr/>
                </p:nvSpPr>
                <p:spPr>
                  <a:xfrm>
                    <a:off x="5021420" y="3604223"/>
                    <a:ext cx="958783" cy="17793"/>
                  </a:xfrm>
                  <a:custGeom>
                    <a:avLst/>
                    <a:gdLst/>
                    <a:ahLst/>
                    <a:cxnLst/>
                    <a:rect l="l" t="t" r="r" b="b"/>
                    <a:pathLst>
                      <a:path w="24087" h="447" extrusionOk="0">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166;p35">
                    <a:extLst>
                      <a:ext uri="{FF2B5EF4-FFF2-40B4-BE49-F238E27FC236}">
                        <a16:creationId xmlns:a16="http://schemas.microsoft.com/office/drawing/2014/main" id="{1FBFC005-6A79-65B0-0C6C-5E710E2CBF67}"/>
                      </a:ext>
                    </a:extLst>
                  </p:cNvPr>
                  <p:cNvSpPr/>
                  <p:nvPr/>
                </p:nvSpPr>
                <p:spPr>
                  <a:xfrm>
                    <a:off x="5021420" y="3712893"/>
                    <a:ext cx="958783" cy="17713"/>
                  </a:xfrm>
                  <a:custGeom>
                    <a:avLst/>
                    <a:gdLst/>
                    <a:ahLst/>
                    <a:cxnLst/>
                    <a:rect l="l" t="t" r="r" b="b"/>
                    <a:pathLst>
                      <a:path w="24087" h="445" extrusionOk="0">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167;p35">
                    <a:extLst>
                      <a:ext uri="{FF2B5EF4-FFF2-40B4-BE49-F238E27FC236}">
                        <a16:creationId xmlns:a16="http://schemas.microsoft.com/office/drawing/2014/main" id="{427E183C-77AF-BC76-9618-240CA41E5C69}"/>
                      </a:ext>
                    </a:extLst>
                  </p:cNvPr>
                  <p:cNvSpPr/>
                  <p:nvPr/>
                </p:nvSpPr>
                <p:spPr>
                  <a:xfrm>
                    <a:off x="6084275" y="3530980"/>
                    <a:ext cx="303314" cy="296109"/>
                  </a:xfrm>
                  <a:custGeom>
                    <a:avLst/>
                    <a:gdLst/>
                    <a:ahLst/>
                    <a:cxnLst/>
                    <a:rect l="l" t="t" r="r" b="b"/>
                    <a:pathLst>
                      <a:path w="7620" h="7439" extrusionOk="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168;p35">
                  <a:extLst>
                    <a:ext uri="{FF2B5EF4-FFF2-40B4-BE49-F238E27FC236}">
                      <a16:creationId xmlns:a16="http://schemas.microsoft.com/office/drawing/2014/main" id="{96B40967-3A5C-5E1C-EC10-6EAEB01C0E70}"/>
                    </a:ext>
                  </a:extLst>
                </p:cNvPr>
                <p:cNvSpPr/>
                <p:nvPr/>
              </p:nvSpPr>
              <p:spPr>
                <a:xfrm>
                  <a:off x="6416571" y="2365421"/>
                  <a:ext cx="347755" cy="311735"/>
                </a:xfrm>
                <a:custGeom>
                  <a:avLst/>
                  <a:gdLst/>
                  <a:ahLst/>
                  <a:cxnLst/>
                  <a:rect l="l" t="t" r="r" b="b"/>
                  <a:pathLst>
                    <a:path w="7656" h="6863" extrusionOk="0">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69;p35">
                  <a:extLst>
                    <a:ext uri="{FF2B5EF4-FFF2-40B4-BE49-F238E27FC236}">
                      <a16:creationId xmlns:a16="http://schemas.microsoft.com/office/drawing/2014/main" id="{DDE29A1F-E4A2-92FE-FAA0-C1460EF2592E}"/>
                    </a:ext>
                  </a:extLst>
                </p:cNvPr>
                <p:cNvSpPr/>
                <p:nvPr/>
              </p:nvSpPr>
              <p:spPr>
                <a:xfrm>
                  <a:off x="6416571" y="2861797"/>
                  <a:ext cx="347755" cy="311735"/>
                </a:xfrm>
                <a:custGeom>
                  <a:avLst/>
                  <a:gdLst/>
                  <a:ahLst/>
                  <a:cxnLst/>
                  <a:rect l="l" t="t" r="r" b="b"/>
                  <a:pathLst>
                    <a:path w="7656" h="6863" extrusionOk="0">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170;p35">
                <a:extLst>
                  <a:ext uri="{FF2B5EF4-FFF2-40B4-BE49-F238E27FC236}">
                    <a16:creationId xmlns:a16="http://schemas.microsoft.com/office/drawing/2014/main" id="{443F000A-641B-5CFB-CB25-C7F995EDC77D}"/>
                  </a:ext>
                </a:extLst>
              </p:cNvPr>
              <p:cNvGrpSpPr/>
              <p:nvPr/>
            </p:nvGrpSpPr>
            <p:grpSpPr>
              <a:xfrm>
                <a:off x="6283252" y="1528289"/>
                <a:ext cx="2463563" cy="3279985"/>
                <a:chOff x="6283252" y="1528289"/>
                <a:chExt cx="2463563" cy="3279985"/>
              </a:xfrm>
            </p:grpSpPr>
            <p:grpSp>
              <p:nvGrpSpPr>
                <p:cNvPr id="15" name="Google Shape;1171;p35">
                  <a:extLst>
                    <a:ext uri="{FF2B5EF4-FFF2-40B4-BE49-F238E27FC236}">
                      <a16:creationId xmlns:a16="http://schemas.microsoft.com/office/drawing/2014/main" id="{73C51101-6C74-AA28-7E23-616941253819}"/>
                    </a:ext>
                  </a:extLst>
                </p:cNvPr>
                <p:cNvGrpSpPr/>
                <p:nvPr/>
              </p:nvGrpSpPr>
              <p:grpSpPr>
                <a:xfrm>
                  <a:off x="7072113" y="1852269"/>
                  <a:ext cx="714639" cy="993568"/>
                  <a:chOff x="6974678" y="2217868"/>
                  <a:chExt cx="626272" cy="870711"/>
                </a:xfrm>
              </p:grpSpPr>
              <p:sp>
                <p:nvSpPr>
                  <p:cNvPr id="105" name="Google Shape;1172;p35">
                    <a:extLst>
                      <a:ext uri="{FF2B5EF4-FFF2-40B4-BE49-F238E27FC236}">
                        <a16:creationId xmlns:a16="http://schemas.microsoft.com/office/drawing/2014/main" id="{44D7E365-7981-043D-40F8-E7AFAB080844}"/>
                      </a:ext>
                    </a:extLst>
                  </p:cNvPr>
                  <p:cNvSpPr/>
                  <p:nvPr/>
                </p:nvSpPr>
                <p:spPr>
                  <a:xfrm>
                    <a:off x="7058550" y="2442300"/>
                    <a:ext cx="542400" cy="561900"/>
                  </a:xfrm>
                  <a:prstGeom prst="rect">
                    <a:avLst/>
                  </a:pr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173;p35">
                    <a:extLst>
                      <a:ext uri="{FF2B5EF4-FFF2-40B4-BE49-F238E27FC236}">
                        <a16:creationId xmlns:a16="http://schemas.microsoft.com/office/drawing/2014/main" id="{99FC7B7A-1B27-0D9F-E1E0-06B78D7D416A}"/>
                      </a:ext>
                    </a:extLst>
                  </p:cNvPr>
                  <p:cNvSpPr/>
                  <p:nvPr/>
                </p:nvSpPr>
                <p:spPr>
                  <a:xfrm flipH="1">
                    <a:off x="6974678" y="2217868"/>
                    <a:ext cx="148279" cy="870711"/>
                  </a:xfrm>
                  <a:custGeom>
                    <a:avLst/>
                    <a:gdLst/>
                    <a:ahLst/>
                    <a:cxnLst/>
                    <a:rect l="l" t="t" r="r" b="b"/>
                    <a:pathLst>
                      <a:path w="2643" h="15520" extrusionOk="0">
                        <a:moveTo>
                          <a:pt x="2192" y="1"/>
                        </a:moveTo>
                        <a:lnTo>
                          <a:pt x="783" y="1445"/>
                        </a:lnTo>
                        <a:cubicBezTo>
                          <a:pt x="1" y="4349"/>
                          <a:pt x="315" y="15382"/>
                          <a:pt x="328" y="15519"/>
                        </a:cubicBezTo>
                        <a:lnTo>
                          <a:pt x="2319" y="15516"/>
                        </a:lnTo>
                        <a:cubicBezTo>
                          <a:pt x="2319" y="15447"/>
                          <a:pt x="2643" y="13143"/>
                          <a:pt x="2155" y="9805"/>
                        </a:cubicBezTo>
                        <a:cubicBezTo>
                          <a:pt x="1667" y="6459"/>
                          <a:pt x="2176" y="83"/>
                          <a:pt x="2192" y="1"/>
                        </a:cubicBezTo>
                        <a:close/>
                      </a:path>
                    </a:pathLst>
                  </a:cu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174;p35">
                  <a:extLst>
                    <a:ext uri="{FF2B5EF4-FFF2-40B4-BE49-F238E27FC236}">
                      <a16:creationId xmlns:a16="http://schemas.microsoft.com/office/drawing/2014/main" id="{08A07DEB-11E9-55C9-7A70-D018D61FCE2C}"/>
                    </a:ext>
                  </a:extLst>
                </p:cNvPr>
                <p:cNvSpPr/>
                <p:nvPr/>
              </p:nvSpPr>
              <p:spPr>
                <a:xfrm>
                  <a:off x="6416571" y="2077651"/>
                  <a:ext cx="347755" cy="311735"/>
                </a:xfrm>
                <a:custGeom>
                  <a:avLst/>
                  <a:gdLst/>
                  <a:ahLst/>
                  <a:cxnLst/>
                  <a:rect l="l" t="t" r="r" b="b"/>
                  <a:pathLst>
                    <a:path w="7656" h="6863" extrusionOk="0">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75;p35">
                  <a:extLst>
                    <a:ext uri="{FF2B5EF4-FFF2-40B4-BE49-F238E27FC236}">
                      <a16:creationId xmlns:a16="http://schemas.microsoft.com/office/drawing/2014/main" id="{8CCF4BCE-4617-4E18-370E-62470B331A88}"/>
                    </a:ext>
                  </a:extLst>
                </p:cNvPr>
                <p:cNvSpPr/>
                <p:nvPr/>
              </p:nvSpPr>
              <p:spPr>
                <a:xfrm flipH="1">
                  <a:off x="7062401" y="1626113"/>
                  <a:ext cx="867977" cy="704002"/>
                </a:xfrm>
                <a:custGeom>
                  <a:avLst/>
                  <a:gdLst/>
                  <a:ahLst/>
                  <a:cxnLst/>
                  <a:rect l="l" t="t" r="r" b="b"/>
                  <a:pathLst>
                    <a:path w="13334" h="10815" extrusionOk="0">
                      <a:moveTo>
                        <a:pt x="8359" y="0"/>
                      </a:moveTo>
                      <a:cubicBezTo>
                        <a:pt x="8359" y="0"/>
                        <a:pt x="6373" y="5141"/>
                        <a:pt x="3441" y="7398"/>
                      </a:cubicBezTo>
                      <a:cubicBezTo>
                        <a:pt x="3441" y="7398"/>
                        <a:pt x="2802" y="6968"/>
                        <a:pt x="2083" y="6968"/>
                      </a:cubicBezTo>
                      <a:cubicBezTo>
                        <a:pt x="1694" y="6968"/>
                        <a:pt x="1282" y="7093"/>
                        <a:pt x="935" y="7480"/>
                      </a:cubicBezTo>
                      <a:cubicBezTo>
                        <a:pt x="0" y="8525"/>
                        <a:pt x="764" y="10178"/>
                        <a:pt x="2687" y="10178"/>
                      </a:cubicBezTo>
                      <a:cubicBezTo>
                        <a:pt x="2793" y="10178"/>
                        <a:pt x="2902" y="10173"/>
                        <a:pt x="3014" y="10163"/>
                      </a:cubicBezTo>
                      <a:cubicBezTo>
                        <a:pt x="3391" y="10129"/>
                        <a:pt x="3708" y="10113"/>
                        <a:pt x="3977" y="10113"/>
                      </a:cubicBezTo>
                      <a:cubicBezTo>
                        <a:pt x="5246" y="10113"/>
                        <a:pt x="5420" y="10457"/>
                        <a:pt x="5594" y="10815"/>
                      </a:cubicBezTo>
                      <a:cubicBezTo>
                        <a:pt x="5594" y="10815"/>
                        <a:pt x="6711" y="10630"/>
                        <a:pt x="8169" y="10630"/>
                      </a:cubicBezTo>
                      <a:cubicBezTo>
                        <a:pt x="8169" y="10630"/>
                        <a:pt x="8032" y="9951"/>
                        <a:pt x="8940" y="9778"/>
                      </a:cubicBezTo>
                      <a:cubicBezTo>
                        <a:pt x="9848" y="9603"/>
                        <a:pt x="13313" y="8627"/>
                        <a:pt x="13327" y="6647"/>
                      </a:cubicBezTo>
                      <a:cubicBezTo>
                        <a:pt x="13333" y="5585"/>
                        <a:pt x="12862" y="4657"/>
                        <a:pt x="12927" y="3985"/>
                      </a:cubicBezTo>
                      <a:cubicBezTo>
                        <a:pt x="13043" y="2762"/>
                        <a:pt x="12418" y="254"/>
                        <a:pt x="8359" y="0"/>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76;p35">
                  <a:extLst>
                    <a:ext uri="{FF2B5EF4-FFF2-40B4-BE49-F238E27FC236}">
                      <a16:creationId xmlns:a16="http://schemas.microsoft.com/office/drawing/2014/main" id="{319E59AC-F2AF-D792-E92F-9C0CB9451769}"/>
                    </a:ext>
                  </a:extLst>
                </p:cNvPr>
                <p:cNvSpPr/>
                <p:nvPr/>
              </p:nvSpPr>
              <p:spPr>
                <a:xfrm flipH="1">
                  <a:off x="7568391" y="2429790"/>
                  <a:ext cx="690723" cy="700683"/>
                </a:xfrm>
                <a:custGeom>
                  <a:avLst/>
                  <a:gdLst/>
                  <a:ahLst/>
                  <a:cxnLst/>
                  <a:rect l="l" t="t" r="r" b="b"/>
                  <a:pathLst>
                    <a:path w="10611" h="10764" extrusionOk="0">
                      <a:moveTo>
                        <a:pt x="9692" y="0"/>
                      </a:moveTo>
                      <a:cubicBezTo>
                        <a:pt x="7656" y="0"/>
                        <a:pt x="0" y="3688"/>
                        <a:pt x="1653" y="7106"/>
                      </a:cubicBezTo>
                      <a:cubicBezTo>
                        <a:pt x="3117" y="10123"/>
                        <a:pt x="5374" y="10763"/>
                        <a:pt x="6296" y="10763"/>
                      </a:cubicBezTo>
                      <a:cubicBezTo>
                        <a:pt x="6451" y="10763"/>
                        <a:pt x="6568" y="10745"/>
                        <a:pt x="6637" y="10717"/>
                      </a:cubicBezTo>
                      <a:cubicBezTo>
                        <a:pt x="7112" y="10519"/>
                        <a:pt x="7924" y="9888"/>
                        <a:pt x="7784" y="9365"/>
                      </a:cubicBezTo>
                      <a:cubicBezTo>
                        <a:pt x="7644" y="8840"/>
                        <a:pt x="5937" y="6491"/>
                        <a:pt x="7518" y="4979"/>
                      </a:cubicBezTo>
                      <a:cubicBezTo>
                        <a:pt x="9099" y="3466"/>
                        <a:pt x="10037" y="3384"/>
                        <a:pt x="10324" y="2097"/>
                      </a:cubicBezTo>
                      <a:cubicBezTo>
                        <a:pt x="10611" y="811"/>
                        <a:pt x="10337" y="80"/>
                        <a:pt x="9874" y="12"/>
                      </a:cubicBezTo>
                      <a:cubicBezTo>
                        <a:pt x="9820" y="4"/>
                        <a:pt x="9759" y="0"/>
                        <a:pt x="9692" y="0"/>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77;p35">
                  <a:extLst>
                    <a:ext uri="{FF2B5EF4-FFF2-40B4-BE49-F238E27FC236}">
                      <a16:creationId xmlns:a16="http://schemas.microsoft.com/office/drawing/2014/main" id="{5670309E-FC7A-9F77-8BFC-B2BB9FCF657A}"/>
                    </a:ext>
                  </a:extLst>
                </p:cNvPr>
                <p:cNvSpPr/>
                <p:nvPr/>
              </p:nvSpPr>
              <p:spPr>
                <a:xfrm flipH="1">
                  <a:off x="8037474" y="4042224"/>
                  <a:ext cx="709340" cy="689161"/>
                </a:xfrm>
                <a:custGeom>
                  <a:avLst/>
                  <a:gdLst/>
                  <a:ahLst/>
                  <a:cxnLst/>
                  <a:rect l="l" t="t" r="r" b="b"/>
                  <a:pathLst>
                    <a:path w="10897" h="10587" extrusionOk="0">
                      <a:moveTo>
                        <a:pt x="4120" y="1"/>
                      </a:moveTo>
                      <a:lnTo>
                        <a:pt x="686" y="4538"/>
                      </a:lnTo>
                      <a:cubicBezTo>
                        <a:pt x="273" y="5135"/>
                        <a:pt x="0" y="7866"/>
                        <a:pt x="2239" y="9439"/>
                      </a:cubicBezTo>
                      <a:cubicBezTo>
                        <a:pt x="3470" y="10304"/>
                        <a:pt x="4559" y="10587"/>
                        <a:pt x="5432" y="10587"/>
                      </a:cubicBezTo>
                      <a:cubicBezTo>
                        <a:pt x="6595" y="10587"/>
                        <a:pt x="7375" y="10086"/>
                        <a:pt x="7599" y="9788"/>
                      </a:cubicBezTo>
                      <a:lnTo>
                        <a:pt x="10897" y="5436"/>
                      </a:lnTo>
                      <a:lnTo>
                        <a:pt x="4120" y="1"/>
                      </a:ln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78;p35">
                  <a:extLst>
                    <a:ext uri="{FF2B5EF4-FFF2-40B4-BE49-F238E27FC236}">
                      <a16:creationId xmlns:a16="http://schemas.microsoft.com/office/drawing/2014/main" id="{1221A50D-9FD6-B42D-9CCB-F04EDDA970F2}"/>
                    </a:ext>
                  </a:extLst>
                </p:cNvPr>
                <p:cNvSpPr/>
                <p:nvPr/>
              </p:nvSpPr>
              <p:spPr>
                <a:xfrm flipH="1">
                  <a:off x="6656641" y="2598976"/>
                  <a:ext cx="20310" cy="12043"/>
                </a:xfrm>
                <a:custGeom>
                  <a:avLst/>
                  <a:gdLst/>
                  <a:ahLst/>
                  <a:cxnLst/>
                  <a:rect l="l" t="t" r="r" b="b"/>
                  <a:pathLst>
                    <a:path w="312" h="185" extrusionOk="0">
                      <a:moveTo>
                        <a:pt x="56" y="1"/>
                      </a:moveTo>
                      <a:lnTo>
                        <a:pt x="1" y="72"/>
                      </a:lnTo>
                      <a:lnTo>
                        <a:pt x="284" y="185"/>
                      </a:lnTo>
                      <a:lnTo>
                        <a:pt x="305" y="133"/>
                      </a:lnTo>
                      <a:cubicBezTo>
                        <a:pt x="311" y="117"/>
                        <a:pt x="301" y="100"/>
                        <a:pt x="287" y="92"/>
                      </a:cubicBezTo>
                      <a:lnTo>
                        <a:pt x="56" y="1"/>
                      </a:lnTo>
                      <a:close/>
                    </a:path>
                  </a:pathLst>
                </a:custGeom>
                <a:solidFill>
                  <a:srgbClr val="F4B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79;p35">
                  <a:extLst>
                    <a:ext uri="{FF2B5EF4-FFF2-40B4-BE49-F238E27FC236}">
                      <a16:creationId xmlns:a16="http://schemas.microsoft.com/office/drawing/2014/main" id="{9DE18C05-D6F5-A696-90E7-FDD4EC0A1471}"/>
                    </a:ext>
                  </a:extLst>
                </p:cNvPr>
                <p:cNvSpPr/>
                <p:nvPr/>
              </p:nvSpPr>
              <p:spPr>
                <a:xfrm flipH="1">
                  <a:off x="6688407" y="2633216"/>
                  <a:ext cx="15428" cy="11392"/>
                </a:xfrm>
                <a:custGeom>
                  <a:avLst/>
                  <a:gdLst/>
                  <a:ahLst/>
                  <a:cxnLst/>
                  <a:rect l="l" t="t" r="r" b="b"/>
                  <a:pathLst>
                    <a:path w="237" h="175" extrusionOk="0">
                      <a:moveTo>
                        <a:pt x="69" y="1"/>
                      </a:moveTo>
                      <a:lnTo>
                        <a:pt x="1" y="92"/>
                      </a:lnTo>
                      <a:lnTo>
                        <a:pt x="199" y="174"/>
                      </a:lnTo>
                      <a:lnTo>
                        <a:pt x="229" y="99"/>
                      </a:lnTo>
                      <a:cubicBezTo>
                        <a:pt x="237" y="82"/>
                        <a:pt x="226" y="62"/>
                        <a:pt x="209" y="55"/>
                      </a:cubicBezTo>
                      <a:lnTo>
                        <a:pt x="69" y="1"/>
                      </a:lnTo>
                      <a:close/>
                    </a:path>
                  </a:pathLst>
                </a:custGeom>
                <a:solidFill>
                  <a:srgbClr val="F4B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80;p35">
                  <a:extLst>
                    <a:ext uri="{FF2B5EF4-FFF2-40B4-BE49-F238E27FC236}">
                      <a16:creationId xmlns:a16="http://schemas.microsoft.com/office/drawing/2014/main" id="{F925549D-CAB4-6A7B-2828-0CE1499AC6E6}"/>
                    </a:ext>
                  </a:extLst>
                </p:cNvPr>
                <p:cNvSpPr/>
                <p:nvPr/>
              </p:nvSpPr>
              <p:spPr>
                <a:xfrm flipH="1">
                  <a:off x="6497778" y="1906091"/>
                  <a:ext cx="2039947" cy="2558168"/>
                </a:xfrm>
                <a:custGeom>
                  <a:avLst/>
                  <a:gdLst/>
                  <a:ahLst/>
                  <a:cxnLst/>
                  <a:rect l="l" t="t" r="r" b="b"/>
                  <a:pathLst>
                    <a:path w="31338" h="39299" extrusionOk="0">
                      <a:moveTo>
                        <a:pt x="26787" y="1"/>
                      </a:moveTo>
                      <a:lnTo>
                        <a:pt x="110" y="34444"/>
                      </a:lnTo>
                      <a:cubicBezTo>
                        <a:pt x="1" y="35547"/>
                        <a:pt x="308" y="37291"/>
                        <a:pt x="1926" y="38432"/>
                      </a:cubicBezTo>
                      <a:cubicBezTo>
                        <a:pt x="2509" y="38841"/>
                        <a:pt x="3062" y="39121"/>
                        <a:pt x="3574" y="39298"/>
                      </a:cubicBezTo>
                      <a:lnTo>
                        <a:pt x="31338" y="3455"/>
                      </a:lnTo>
                      <a:lnTo>
                        <a:pt x="26787" y="1"/>
                      </a:lnTo>
                      <a:close/>
                    </a:path>
                  </a:pathLst>
                </a:custGeom>
                <a:solidFill>
                  <a:srgbClr val="FFB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81;p35">
                  <a:extLst>
                    <a:ext uri="{FF2B5EF4-FFF2-40B4-BE49-F238E27FC236}">
                      <a16:creationId xmlns:a16="http://schemas.microsoft.com/office/drawing/2014/main" id="{83541F8E-0A51-3FD1-6108-649599AEF4CD}"/>
                    </a:ext>
                  </a:extLst>
                </p:cNvPr>
                <p:cNvSpPr/>
                <p:nvPr/>
              </p:nvSpPr>
              <p:spPr>
                <a:xfrm flipH="1">
                  <a:off x="6385836" y="2128955"/>
                  <a:ext cx="1921279" cy="2351296"/>
                </a:xfrm>
                <a:custGeom>
                  <a:avLst/>
                  <a:gdLst/>
                  <a:ahLst/>
                  <a:cxnLst/>
                  <a:rect l="l" t="t" r="r" b="b"/>
                  <a:pathLst>
                    <a:path w="29515" h="36121" extrusionOk="0">
                      <a:moveTo>
                        <a:pt x="27764" y="0"/>
                      </a:moveTo>
                      <a:lnTo>
                        <a:pt x="0" y="35843"/>
                      </a:lnTo>
                      <a:cubicBezTo>
                        <a:pt x="567" y="36042"/>
                        <a:pt x="1085" y="36120"/>
                        <a:pt x="1543" y="36120"/>
                      </a:cubicBezTo>
                      <a:cubicBezTo>
                        <a:pt x="2705" y="36120"/>
                        <a:pt x="3486" y="35621"/>
                        <a:pt x="3711" y="35325"/>
                      </a:cubicBezTo>
                      <a:lnTo>
                        <a:pt x="3714" y="35321"/>
                      </a:lnTo>
                      <a:lnTo>
                        <a:pt x="29514" y="1332"/>
                      </a:lnTo>
                      <a:lnTo>
                        <a:pt x="27764" y="0"/>
                      </a:ln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82;p35">
                  <a:extLst>
                    <a:ext uri="{FF2B5EF4-FFF2-40B4-BE49-F238E27FC236}">
                      <a16:creationId xmlns:a16="http://schemas.microsoft.com/office/drawing/2014/main" id="{9B986A08-2171-0E36-5A93-16C758F24E49}"/>
                    </a:ext>
                  </a:extLst>
                </p:cNvPr>
                <p:cNvSpPr/>
                <p:nvPr/>
              </p:nvSpPr>
              <p:spPr>
                <a:xfrm flipH="1">
                  <a:off x="6791982" y="1877930"/>
                  <a:ext cx="1736604" cy="2272401"/>
                </a:xfrm>
                <a:custGeom>
                  <a:avLst/>
                  <a:gdLst/>
                  <a:ahLst/>
                  <a:cxnLst/>
                  <a:rect l="l" t="t" r="r" b="b"/>
                  <a:pathLst>
                    <a:path w="26678" h="34909" extrusionOk="0">
                      <a:moveTo>
                        <a:pt x="26063" y="1"/>
                      </a:moveTo>
                      <a:lnTo>
                        <a:pt x="260" y="33990"/>
                      </a:lnTo>
                      <a:lnTo>
                        <a:pt x="260" y="33993"/>
                      </a:lnTo>
                      <a:cubicBezTo>
                        <a:pt x="147" y="34157"/>
                        <a:pt x="42" y="34485"/>
                        <a:pt x="1" y="34908"/>
                      </a:cubicBezTo>
                      <a:lnTo>
                        <a:pt x="26678" y="465"/>
                      </a:lnTo>
                      <a:lnTo>
                        <a:pt x="26063" y="1"/>
                      </a:ln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83;p35">
                  <a:extLst>
                    <a:ext uri="{FF2B5EF4-FFF2-40B4-BE49-F238E27FC236}">
                      <a16:creationId xmlns:a16="http://schemas.microsoft.com/office/drawing/2014/main" id="{249A3210-2C42-59EE-A6A2-5FF0149A5F83}"/>
                    </a:ext>
                  </a:extLst>
                </p:cNvPr>
                <p:cNvSpPr/>
                <p:nvPr/>
              </p:nvSpPr>
              <p:spPr>
                <a:xfrm flipH="1">
                  <a:off x="6627544" y="2542928"/>
                  <a:ext cx="91849" cy="63468"/>
                </a:xfrm>
                <a:custGeom>
                  <a:avLst/>
                  <a:gdLst/>
                  <a:ahLst/>
                  <a:cxnLst/>
                  <a:rect l="l" t="t" r="r" b="b"/>
                  <a:pathLst>
                    <a:path w="1411" h="975" extrusionOk="0">
                      <a:moveTo>
                        <a:pt x="422" y="1"/>
                      </a:moveTo>
                      <a:cubicBezTo>
                        <a:pt x="273" y="1"/>
                        <a:pt x="133" y="91"/>
                        <a:pt x="76" y="236"/>
                      </a:cubicBezTo>
                      <a:cubicBezTo>
                        <a:pt x="1" y="428"/>
                        <a:pt x="93" y="646"/>
                        <a:pt x="284" y="721"/>
                      </a:cubicBezTo>
                      <a:lnTo>
                        <a:pt x="851" y="947"/>
                      </a:lnTo>
                      <a:cubicBezTo>
                        <a:pt x="896" y="965"/>
                        <a:pt x="944" y="974"/>
                        <a:pt x="990" y="974"/>
                      </a:cubicBezTo>
                      <a:cubicBezTo>
                        <a:pt x="1138" y="974"/>
                        <a:pt x="1279" y="884"/>
                        <a:pt x="1336" y="739"/>
                      </a:cubicBezTo>
                      <a:cubicBezTo>
                        <a:pt x="1411" y="548"/>
                        <a:pt x="1319" y="329"/>
                        <a:pt x="1127" y="254"/>
                      </a:cubicBezTo>
                      <a:lnTo>
                        <a:pt x="561" y="28"/>
                      </a:lnTo>
                      <a:cubicBezTo>
                        <a:pt x="515" y="10"/>
                        <a:pt x="468" y="1"/>
                        <a:pt x="422" y="1"/>
                      </a:cubicBezTo>
                      <a:close/>
                    </a:path>
                  </a:pathLst>
                </a:custGeom>
                <a:solidFill>
                  <a:srgbClr val="FFB1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84;p35">
                  <a:extLst>
                    <a:ext uri="{FF2B5EF4-FFF2-40B4-BE49-F238E27FC236}">
                      <a16:creationId xmlns:a16="http://schemas.microsoft.com/office/drawing/2014/main" id="{5ED71EF3-FD19-5D72-590C-26BBB960E237}"/>
                    </a:ext>
                  </a:extLst>
                </p:cNvPr>
                <p:cNvSpPr/>
                <p:nvPr/>
              </p:nvSpPr>
              <p:spPr>
                <a:xfrm flipH="1">
                  <a:off x="6650002" y="2581595"/>
                  <a:ext cx="88659" cy="62231"/>
                </a:xfrm>
                <a:custGeom>
                  <a:avLst/>
                  <a:gdLst/>
                  <a:ahLst/>
                  <a:cxnLst/>
                  <a:rect l="l" t="t" r="r" b="b"/>
                  <a:pathLst>
                    <a:path w="1362" h="956" extrusionOk="0">
                      <a:moveTo>
                        <a:pt x="421" y="1"/>
                      </a:moveTo>
                      <a:cubicBezTo>
                        <a:pt x="273" y="1"/>
                        <a:pt x="132" y="91"/>
                        <a:pt x="75" y="236"/>
                      </a:cubicBezTo>
                      <a:cubicBezTo>
                        <a:pt x="0" y="428"/>
                        <a:pt x="92" y="646"/>
                        <a:pt x="283" y="721"/>
                      </a:cubicBezTo>
                      <a:lnTo>
                        <a:pt x="799" y="930"/>
                      </a:lnTo>
                      <a:cubicBezTo>
                        <a:pt x="843" y="947"/>
                        <a:pt x="889" y="955"/>
                        <a:pt x="934" y="955"/>
                      </a:cubicBezTo>
                      <a:cubicBezTo>
                        <a:pt x="1083" y="955"/>
                        <a:pt x="1226" y="865"/>
                        <a:pt x="1284" y="718"/>
                      </a:cubicBezTo>
                      <a:cubicBezTo>
                        <a:pt x="1362" y="527"/>
                        <a:pt x="1267" y="309"/>
                        <a:pt x="1075" y="233"/>
                      </a:cubicBezTo>
                      <a:lnTo>
                        <a:pt x="560" y="28"/>
                      </a:lnTo>
                      <a:cubicBezTo>
                        <a:pt x="514" y="10"/>
                        <a:pt x="467" y="1"/>
                        <a:pt x="421" y="1"/>
                      </a:cubicBezTo>
                      <a:close/>
                    </a:path>
                  </a:pathLst>
                </a:custGeom>
                <a:solidFill>
                  <a:srgbClr val="FFB1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85;p35">
                  <a:extLst>
                    <a:ext uri="{FF2B5EF4-FFF2-40B4-BE49-F238E27FC236}">
                      <a16:creationId xmlns:a16="http://schemas.microsoft.com/office/drawing/2014/main" id="{4BDEE003-F840-6039-0750-9677C252B9EE}"/>
                    </a:ext>
                  </a:extLst>
                </p:cNvPr>
                <p:cNvSpPr/>
                <p:nvPr/>
              </p:nvSpPr>
              <p:spPr>
                <a:xfrm flipH="1">
                  <a:off x="6681964" y="2619546"/>
                  <a:ext cx="73427" cy="56047"/>
                </a:xfrm>
                <a:custGeom>
                  <a:avLst/>
                  <a:gdLst/>
                  <a:ahLst/>
                  <a:cxnLst/>
                  <a:rect l="l" t="t" r="r" b="b"/>
                  <a:pathLst>
                    <a:path w="1128" h="861" extrusionOk="0">
                      <a:moveTo>
                        <a:pt x="429" y="0"/>
                      </a:moveTo>
                      <a:cubicBezTo>
                        <a:pt x="278" y="0"/>
                        <a:pt x="134" y="91"/>
                        <a:pt x="76" y="238"/>
                      </a:cubicBezTo>
                      <a:cubicBezTo>
                        <a:pt x="1" y="428"/>
                        <a:pt x="93" y="647"/>
                        <a:pt x="284" y="723"/>
                      </a:cubicBezTo>
                      <a:lnTo>
                        <a:pt x="564" y="835"/>
                      </a:lnTo>
                      <a:cubicBezTo>
                        <a:pt x="609" y="853"/>
                        <a:pt x="656" y="861"/>
                        <a:pt x="702" y="861"/>
                      </a:cubicBezTo>
                      <a:cubicBezTo>
                        <a:pt x="852" y="861"/>
                        <a:pt x="995" y="773"/>
                        <a:pt x="1053" y="627"/>
                      </a:cubicBezTo>
                      <a:cubicBezTo>
                        <a:pt x="1127" y="436"/>
                        <a:pt x="1035" y="217"/>
                        <a:pt x="844" y="138"/>
                      </a:cubicBezTo>
                      <a:lnTo>
                        <a:pt x="564" y="26"/>
                      </a:lnTo>
                      <a:cubicBezTo>
                        <a:pt x="520" y="9"/>
                        <a:pt x="474" y="0"/>
                        <a:pt x="429" y="0"/>
                      </a:cubicBezTo>
                      <a:close/>
                    </a:path>
                  </a:pathLst>
                </a:custGeom>
                <a:solidFill>
                  <a:srgbClr val="FFB1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86;p35">
                  <a:extLst>
                    <a:ext uri="{FF2B5EF4-FFF2-40B4-BE49-F238E27FC236}">
                      <a16:creationId xmlns:a16="http://schemas.microsoft.com/office/drawing/2014/main" id="{22B164F4-8A9D-34D8-2BFA-1E9482C3460B}"/>
                    </a:ext>
                  </a:extLst>
                </p:cNvPr>
                <p:cNvSpPr/>
                <p:nvPr/>
              </p:nvSpPr>
              <p:spPr>
                <a:xfrm flipH="1">
                  <a:off x="6308564" y="1690065"/>
                  <a:ext cx="566527" cy="577395"/>
                </a:xfrm>
                <a:custGeom>
                  <a:avLst/>
                  <a:gdLst/>
                  <a:ahLst/>
                  <a:cxnLst/>
                  <a:rect l="l" t="t" r="r" b="b"/>
                  <a:pathLst>
                    <a:path w="8843" h="9013" extrusionOk="0">
                      <a:moveTo>
                        <a:pt x="5718" y="0"/>
                      </a:moveTo>
                      <a:cubicBezTo>
                        <a:pt x="3497" y="1127"/>
                        <a:pt x="926" y="2619"/>
                        <a:pt x="683" y="2967"/>
                      </a:cubicBezTo>
                      <a:cubicBezTo>
                        <a:pt x="274" y="3561"/>
                        <a:pt x="1" y="6295"/>
                        <a:pt x="2240" y="7869"/>
                      </a:cubicBezTo>
                      <a:cubicBezTo>
                        <a:pt x="3468" y="8731"/>
                        <a:pt x="4556" y="9013"/>
                        <a:pt x="5429" y="9013"/>
                      </a:cubicBezTo>
                      <a:cubicBezTo>
                        <a:pt x="6592" y="9013"/>
                        <a:pt x="7373" y="8513"/>
                        <a:pt x="7599" y="8217"/>
                      </a:cubicBezTo>
                      <a:cubicBezTo>
                        <a:pt x="7828" y="7913"/>
                        <a:pt x="8470" y="4909"/>
                        <a:pt x="8842" y="2359"/>
                      </a:cubicBezTo>
                      <a:cubicBezTo>
                        <a:pt x="6326" y="2222"/>
                        <a:pt x="5818" y="720"/>
                        <a:pt x="5718" y="0"/>
                      </a:cubicBezTo>
                      <a:close/>
                    </a:path>
                  </a:pathLst>
                </a:custGeom>
                <a:solidFill>
                  <a:srgbClr val="FD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87;p35">
                  <a:extLst>
                    <a:ext uri="{FF2B5EF4-FFF2-40B4-BE49-F238E27FC236}">
                      <a16:creationId xmlns:a16="http://schemas.microsoft.com/office/drawing/2014/main" id="{DF060B64-934C-1DB6-EFCB-6583AEBA2AFB}"/>
                    </a:ext>
                  </a:extLst>
                </p:cNvPr>
                <p:cNvSpPr/>
                <p:nvPr/>
              </p:nvSpPr>
              <p:spPr>
                <a:xfrm flipH="1">
                  <a:off x="6308527" y="1836255"/>
                  <a:ext cx="289638" cy="433447"/>
                </a:xfrm>
                <a:custGeom>
                  <a:avLst/>
                  <a:gdLst/>
                  <a:ahLst/>
                  <a:cxnLst/>
                  <a:rect l="l" t="t" r="r" b="b"/>
                  <a:pathLst>
                    <a:path w="4521" h="6766" extrusionOk="0">
                      <a:moveTo>
                        <a:pt x="3684" y="0"/>
                      </a:moveTo>
                      <a:cubicBezTo>
                        <a:pt x="2868" y="2396"/>
                        <a:pt x="1659" y="5165"/>
                        <a:pt x="0" y="6619"/>
                      </a:cubicBezTo>
                      <a:cubicBezTo>
                        <a:pt x="400" y="6721"/>
                        <a:pt x="772" y="6766"/>
                        <a:pt x="1110" y="6766"/>
                      </a:cubicBezTo>
                      <a:cubicBezTo>
                        <a:pt x="2271" y="6766"/>
                        <a:pt x="3052" y="6263"/>
                        <a:pt x="3277" y="5967"/>
                      </a:cubicBezTo>
                      <a:cubicBezTo>
                        <a:pt x="3506" y="5663"/>
                        <a:pt x="4148" y="2659"/>
                        <a:pt x="4520" y="109"/>
                      </a:cubicBezTo>
                      <a:cubicBezTo>
                        <a:pt x="4213" y="92"/>
                        <a:pt x="3933" y="54"/>
                        <a:pt x="3684" y="0"/>
                      </a:cubicBezTo>
                      <a:close/>
                    </a:path>
                  </a:pathLst>
                </a:custGeom>
                <a:solidFill>
                  <a:srgbClr val="FBC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88;p35">
                  <a:extLst>
                    <a:ext uri="{FF2B5EF4-FFF2-40B4-BE49-F238E27FC236}">
                      <a16:creationId xmlns:a16="http://schemas.microsoft.com/office/drawing/2014/main" id="{78B8D746-3B90-4050-5AB1-250A7245BFF2}"/>
                    </a:ext>
                  </a:extLst>
                </p:cNvPr>
                <p:cNvSpPr/>
                <p:nvPr/>
              </p:nvSpPr>
              <p:spPr>
                <a:xfrm flipH="1">
                  <a:off x="6283252" y="1606396"/>
                  <a:ext cx="225509" cy="234789"/>
                </a:xfrm>
                <a:custGeom>
                  <a:avLst/>
                  <a:gdLst/>
                  <a:ahLst/>
                  <a:cxnLst/>
                  <a:rect l="l" t="t" r="r" b="b"/>
                  <a:pathLst>
                    <a:path w="3520" h="3665" extrusionOk="0">
                      <a:moveTo>
                        <a:pt x="3144" y="1"/>
                      </a:moveTo>
                      <a:cubicBezTo>
                        <a:pt x="2739" y="1"/>
                        <a:pt x="1444" y="575"/>
                        <a:pt x="0" y="1306"/>
                      </a:cubicBezTo>
                      <a:cubicBezTo>
                        <a:pt x="100" y="2026"/>
                        <a:pt x="608" y="3528"/>
                        <a:pt x="3124" y="3665"/>
                      </a:cubicBezTo>
                      <a:cubicBezTo>
                        <a:pt x="3394" y="1801"/>
                        <a:pt x="3520" y="180"/>
                        <a:pt x="3240" y="19"/>
                      </a:cubicBezTo>
                      <a:cubicBezTo>
                        <a:pt x="3218" y="7"/>
                        <a:pt x="3186" y="1"/>
                        <a:pt x="3144" y="1"/>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89;p35">
                  <a:extLst>
                    <a:ext uri="{FF2B5EF4-FFF2-40B4-BE49-F238E27FC236}">
                      <a16:creationId xmlns:a16="http://schemas.microsoft.com/office/drawing/2014/main" id="{C5237BA6-43EF-0DD5-04E7-521FAB586B26}"/>
                    </a:ext>
                  </a:extLst>
                </p:cNvPr>
                <p:cNvSpPr/>
                <p:nvPr/>
              </p:nvSpPr>
              <p:spPr>
                <a:xfrm flipH="1">
                  <a:off x="7249739" y="4678669"/>
                  <a:ext cx="379829" cy="83126"/>
                </a:xfrm>
                <a:custGeom>
                  <a:avLst/>
                  <a:gdLst/>
                  <a:ahLst/>
                  <a:cxnLst/>
                  <a:rect l="l" t="t" r="r" b="b"/>
                  <a:pathLst>
                    <a:path w="5835" h="1277" extrusionOk="0">
                      <a:moveTo>
                        <a:pt x="342" y="1"/>
                      </a:moveTo>
                      <a:cubicBezTo>
                        <a:pt x="342" y="1"/>
                        <a:pt x="130" y="96"/>
                        <a:pt x="141" y="280"/>
                      </a:cubicBezTo>
                      <a:cubicBezTo>
                        <a:pt x="151" y="461"/>
                        <a:pt x="1" y="936"/>
                        <a:pt x="677" y="936"/>
                      </a:cubicBezTo>
                      <a:cubicBezTo>
                        <a:pt x="1257" y="936"/>
                        <a:pt x="3726" y="1276"/>
                        <a:pt x="4705" y="1276"/>
                      </a:cubicBezTo>
                      <a:cubicBezTo>
                        <a:pt x="4873" y="1276"/>
                        <a:pt x="4997" y="1266"/>
                        <a:pt x="5060" y="1243"/>
                      </a:cubicBezTo>
                      <a:cubicBezTo>
                        <a:pt x="5262" y="1226"/>
                        <a:pt x="5667" y="1127"/>
                        <a:pt x="5705" y="943"/>
                      </a:cubicBezTo>
                      <a:cubicBezTo>
                        <a:pt x="5835" y="352"/>
                        <a:pt x="5561" y="260"/>
                        <a:pt x="5561" y="260"/>
                      </a:cubicBezTo>
                      <a:lnTo>
                        <a:pt x="342" y="1"/>
                      </a:lnTo>
                      <a:close/>
                    </a:path>
                  </a:pathLst>
                </a:custGeom>
                <a:solidFill>
                  <a:srgbClr val="E1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90;p35">
                  <a:extLst>
                    <a:ext uri="{FF2B5EF4-FFF2-40B4-BE49-F238E27FC236}">
                      <a16:creationId xmlns:a16="http://schemas.microsoft.com/office/drawing/2014/main" id="{6E268E02-F38D-0A51-343E-54641DD80DD4}"/>
                    </a:ext>
                  </a:extLst>
                </p:cNvPr>
                <p:cNvSpPr/>
                <p:nvPr/>
              </p:nvSpPr>
              <p:spPr>
                <a:xfrm flipH="1">
                  <a:off x="7360140" y="4494707"/>
                  <a:ext cx="259664" cy="222234"/>
                </a:xfrm>
                <a:custGeom>
                  <a:avLst/>
                  <a:gdLst/>
                  <a:ahLst/>
                  <a:cxnLst/>
                  <a:rect l="l" t="t" r="r" b="b"/>
                  <a:pathLst>
                    <a:path w="3989" h="3414" extrusionOk="0">
                      <a:moveTo>
                        <a:pt x="2432" y="0"/>
                      </a:moveTo>
                      <a:lnTo>
                        <a:pt x="455" y="136"/>
                      </a:lnTo>
                      <a:cubicBezTo>
                        <a:pt x="455" y="136"/>
                        <a:pt x="520" y="1110"/>
                        <a:pt x="325" y="1812"/>
                      </a:cubicBezTo>
                      <a:cubicBezTo>
                        <a:pt x="134" y="2512"/>
                        <a:pt x="1" y="3233"/>
                        <a:pt x="1045" y="3274"/>
                      </a:cubicBezTo>
                      <a:lnTo>
                        <a:pt x="2859" y="3413"/>
                      </a:lnTo>
                      <a:cubicBezTo>
                        <a:pt x="2859" y="3413"/>
                        <a:pt x="2824" y="1574"/>
                        <a:pt x="3988" y="1468"/>
                      </a:cubicBezTo>
                      <a:cubicBezTo>
                        <a:pt x="3988" y="1468"/>
                        <a:pt x="2506" y="1185"/>
                        <a:pt x="2432"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91;p35">
                  <a:extLst>
                    <a:ext uri="{FF2B5EF4-FFF2-40B4-BE49-F238E27FC236}">
                      <a16:creationId xmlns:a16="http://schemas.microsoft.com/office/drawing/2014/main" id="{695F3153-E340-EEBE-A514-387BA98667E2}"/>
                    </a:ext>
                  </a:extLst>
                </p:cNvPr>
                <p:cNvSpPr/>
                <p:nvPr/>
              </p:nvSpPr>
              <p:spPr>
                <a:xfrm flipH="1">
                  <a:off x="7255334" y="4589813"/>
                  <a:ext cx="189361" cy="141582"/>
                </a:xfrm>
                <a:custGeom>
                  <a:avLst/>
                  <a:gdLst/>
                  <a:ahLst/>
                  <a:cxnLst/>
                  <a:rect l="l" t="t" r="r" b="b"/>
                  <a:pathLst>
                    <a:path w="2909" h="2175" extrusionOk="0">
                      <a:moveTo>
                        <a:pt x="1501" y="1"/>
                      </a:moveTo>
                      <a:cubicBezTo>
                        <a:pt x="1302" y="1"/>
                        <a:pt x="1076" y="59"/>
                        <a:pt x="810" y="178"/>
                      </a:cubicBezTo>
                      <a:cubicBezTo>
                        <a:pt x="1" y="536"/>
                        <a:pt x="100" y="1813"/>
                        <a:pt x="100" y="1813"/>
                      </a:cubicBezTo>
                      <a:cubicBezTo>
                        <a:pt x="116" y="2096"/>
                        <a:pt x="726" y="2175"/>
                        <a:pt x="1317" y="2175"/>
                      </a:cubicBezTo>
                      <a:cubicBezTo>
                        <a:pt x="1759" y="2175"/>
                        <a:pt x="2191" y="2131"/>
                        <a:pt x="2356" y="2096"/>
                      </a:cubicBezTo>
                      <a:cubicBezTo>
                        <a:pt x="2735" y="2014"/>
                        <a:pt x="2909" y="1386"/>
                        <a:pt x="2483" y="703"/>
                      </a:cubicBezTo>
                      <a:cubicBezTo>
                        <a:pt x="2199" y="243"/>
                        <a:pt x="1907" y="1"/>
                        <a:pt x="1501" y="1"/>
                      </a:cubicBezTo>
                      <a:close/>
                    </a:path>
                  </a:pathLst>
                </a:custGeom>
                <a:solidFill>
                  <a:srgbClr val="DC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92;p35">
                  <a:extLst>
                    <a:ext uri="{FF2B5EF4-FFF2-40B4-BE49-F238E27FC236}">
                      <a16:creationId xmlns:a16="http://schemas.microsoft.com/office/drawing/2014/main" id="{4E2168A0-D604-F553-85C2-0C9F461A758D}"/>
                    </a:ext>
                  </a:extLst>
                </p:cNvPr>
                <p:cNvSpPr/>
                <p:nvPr/>
              </p:nvSpPr>
              <p:spPr>
                <a:xfrm flipH="1">
                  <a:off x="7391970" y="4506685"/>
                  <a:ext cx="139824" cy="96731"/>
                </a:xfrm>
                <a:custGeom>
                  <a:avLst/>
                  <a:gdLst/>
                  <a:ahLst/>
                  <a:cxnLst/>
                  <a:rect l="l" t="t" r="r" b="b"/>
                  <a:pathLst>
                    <a:path w="2148" h="1486" extrusionOk="0">
                      <a:moveTo>
                        <a:pt x="155" y="1"/>
                      </a:moveTo>
                      <a:lnTo>
                        <a:pt x="1" y="28"/>
                      </a:lnTo>
                      <a:cubicBezTo>
                        <a:pt x="7" y="75"/>
                        <a:pt x="209" y="1206"/>
                        <a:pt x="831" y="1403"/>
                      </a:cubicBezTo>
                      <a:cubicBezTo>
                        <a:pt x="1008" y="1458"/>
                        <a:pt x="1179" y="1485"/>
                        <a:pt x="1332" y="1485"/>
                      </a:cubicBezTo>
                      <a:cubicBezTo>
                        <a:pt x="1718" y="1485"/>
                        <a:pt x="2019" y="1335"/>
                        <a:pt x="2148" y="1137"/>
                      </a:cubicBezTo>
                      <a:lnTo>
                        <a:pt x="2014" y="1052"/>
                      </a:lnTo>
                      <a:cubicBezTo>
                        <a:pt x="1924" y="1191"/>
                        <a:pt x="1676" y="1327"/>
                        <a:pt x="1332" y="1327"/>
                      </a:cubicBezTo>
                      <a:cubicBezTo>
                        <a:pt x="1194" y="1327"/>
                        <a:pt x="1042" y="1305"/>
                        <a:pt x="878" y="1253"/>
                      </a:cubicBezTo>
                      <a:cubicBezTo>
                        <a:pt x="346" y="1086"/>
                        <a:pt x="158" y="10"/>
                        <a:pt x="1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93;p35">
                  <a:extLst>
                    <a:ext uri="{FF2B5EF4-FFF2-40B4-BE49-F238E27FC236}">
                      <a16:creationId xmlns:a16="http://schemas.microsoft.com/office/drawing/2014/main" id="{BCDC0378-53FE-CF79-7E17-C2026D945570}"/>
                    </a:ext>
                  </a:extLst>
                </p:cNvPr>
                <p:cNvSpPr/>
                <p:nvPr/>
              </p:nvSpPr>
              <p:spPr>
                <a:xfrm flipH="1">
                  <a:off x="7414362" y="4533570"/>
                  <a:ext cx="99856" cy="74534"/>
                </a:xfrm>
                <a:custGeom>
                  <a:avLst/>
                  <a:gdLst/>
                  <a:ahLst/>
                  <a:cxnLst/>
                  <a:rect l="l" t="t" r="r" b="b"/>
                  <a:pathLst>
                    <a:path w="1534" h="1145" extrusionOk="0">
                      <a:moveTo>
                        <a:pt x="1194" y="1"/>
                      </a:moveTo>
                      <a:cubicBezTo>
                        <a:pt x="879" y="1"/>
                        <a:pt x="275" y="115"/>
                        <a:pt x="24" y="939"/>
                      </a:cubicBezTo>
                      <a:cubicBezTo>
                        <a:pt x="0" y="1025"/>
                        <a:pt x="49" y="1113"/>
                        <a:pt x="131" y="1137"/>
                      </a:cubicBezTo>
                      <a:cubicBezTo>
                        <a:pt x="147" y="1144"/>
                        <a:pt x="161" y="1144"/>
                        <a:pt x="178" y="1144"/>
                      </a:cubicBezTo>
                      <a:cubicBezTo>
                        <a:pt x="243" y="1144"/>
                        <a:pt x="307" y="1100"/>
                        <a:pt x="328" y="1031"/>
                      </a:cubicBezTo>
                      <a:cubicBezTo>
                        <a:pt x="518" y="402"/>
                        <a:pt x="944" y="312"/>
                        <a:pt x="1175" y="312"/>
                      </a:cubicBezTo>
                      <a:cubicBezTo>
                        <a:pt x="1251" y="312"/>
                        <a:pt x="1306" y="321"/>
                        <a:pt x="1325" y="325"/>
                      </a:cubicBezTo>
                      <a:cubicBezTo>
                        <a:pt x="1337" y="328"/>
                        <a:pt x="1349" y="329"/>
                        <a:pt x="1361" y="329"/>
                      </a:cubicBezTo>
                      <a:cubicBezTo>
                        <a:pt x="1433" y="329"/>
                        <a:pt x="1498" y="278"/>
                        <a:pt x="1513" y="205"/>
                      </a:cubicBezTo>
                      <a:cubicBezTo>
                        <a:pt x="1533" y="120"/>
                        <a:pt x="1478" y="35"/>
                        <a:pt x="1393" y="18"/>
                      </a:cubicBezTo>
                      <a:cubicBezTo>
                        <a:pt x="1390" y="17"/>
                        <a:pt x="1313" y="1"/>
                        <a:pt x="1194"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94;p35">
                  <a:extLst>
                    <a:ext uri="{FF2B5EF4-FFF2-40B4-BE49-F238E27FC236}">
                      <a16:creationId xmlns:a16="http://schemas.microsoft.com/office/drawing/2014/main" id="{F2468E6B-6BA8-B44D-056E-C091C761E807}"/>
                    </a:ext>
                  </a:extLst>
                </p:cNvPr>
                <p:cNvSpPr/>
                <p:nvPr/>
              </p:nvSpPr>
              <p:spPr>
                <a:xfrm flipH="1">
                  <a:off x="7387933" y="4556028"/>
                  <a:ext cx="88074" cy="58260"/>
                </a:xfrm>
                <a:custGeom>
                  <a:avLst/>
                  <a:gdLst/>
                  <a:ahLst/>
                  <a:cxnLst/>
                  <a:rect l="l" t="t" r="r" b="b"/>
                  <a:pathLst>
                    <a:path w="1353" h="895" extrusionOk="0">
                      <a:moveTo>
                        <a:pt x="1194" y="0"/>
                      </a:moveTo>
                      <a:cubicBezTo>
                        <a:pt x="1192" y="0"/>
                        <a:pt x="1190" y="0"/>
                        <a:pt x="1189" y="0"/>
                      </a:cubicBezTo>
                      <a:cubicBezTo>
                        <a:pt x="1154" y="4"/>
                        <a:pt x="325" y="27"/>
                        <a:pt x="35" y="673"/>
                      </a:cubicBezTo>
                      <a:cubicBezTo>
                        <a:pt x="1" y="755"/>
                        <a:pt x="38" y="847"/>
                        <a:pt x="117" y="881"/>
                      </a:cubicBezTo>
                      <a:cubicBezTo>
                        <a:pt x="137" y="891"/>
                        <a:pt x="161" y="894"/>
                        <a:pt x="182" y="894"/>
                      </a:cubicBezTo>
                      <a:cubicBezTo>
                        <a:pt x="243" y="894"/>
                        <a:pt x="301" y="861"/>
                        <a:pt x="325" y="802"/>
                      </a:cubicBezTo>
                      <a:cubicBezTo>
                        <a:pt x="530" y="341"/>
                        <a:pt x="1185" y="317"/>
                        <a:pt x="1198" y="317"/>
                      </a:cubicBezTo>
                      <a:cubicBezTo>
                        <a:pt x="1284" y="314"/>
                        <a:pt x="1352" y="243"/>
                        <a:pt x="1352" y="157"/>
                      </a:cubicBezTo>
                      <a:cubicBezTo>
                        <a:pt x="1349" y="70"/>
                        <a:pt x="1277" y="0"/>
                        <a:pt x="1194" y="0"/>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95;p35">
                  <a:extLst>
                    <a:ext uri="{FF2B5EF4-FFF2-40B4-BE49-F238E27FC236}">
                      <a16:creationId xmlns:a16="http://schemas.microsoft.com/office/drawing/2014/main" id="{A4FF790F-84ED-C794-BCC1-79772D2F9922}"/>
                    </a:ext>
                  </a:extLst>
                </p:cNvPr>
                <p:cNvSpPr/>
                <p:nvPr/>
              </p:nvSpPr>
              <p:spPr>
                <a:xfrm flipH="1">
                  <a:off x="7376351" y="4725539"/>
                  <a:ext cx="379634" cy="82736"/>
                </a:xfrm>
                <a:custGeom>
                  <a:avLst/>
                  <a:gdLst/>
                  <a:ahLst/>
                  <a:cxnLst/>
                  <a:rect l="l" t="t" r="r" b="b"/>
                  <a:pathLst>
                    <a:path w="5832" h="1271" extrusionOk="0">
                      <a:moveTo>
                        <a:pt x="342" y="1"/>
                      </a:moveTo>
                      <a:cubicBezTo>
                        <a:pt x="342" y="1"/>
                        <a:pt x="127" y="97"/>
                        <a:pt x="137" y="281"/>
                      </a:cubicBezTo>
                      <a:cubicBezTo>
                        <a:pt x="147" y="461"/>
                        <a:pt x="1" y="888"/>
                        <a:pt x="676" y="936"/>
                      </a:cubicBezTo>
                      <a:cubicBezTo>
                        <a:pt x="1285" y="977"/>
                        <a:pt x="3644" y="1271"/>
                        <a:pt x="4668" y="1271"/>
                      </a:cubicBezTo>
                      <a:cubicBezTo>
                        <a:pt x="4840" y="1271"/>
                        <a:pt x="4974" y="1263"/>
                        <a:pt x="5056" y="1244"/>
                      </a:cubicBezTo>
                      <a:cubicBezTo>
                        <a:pt x="5261" y="1226"/>
                        <a:pt x="5663" y="1127"/>
                        <a:pt x="5704" y="943"/>
                      </a:cubicBezTo>
                      <a:cubicBezTo>
                        <a:pt x="5831" y="352"/>
                        <a:pt x="5558" y="264"/>
                        <a:pt x="5558" y="264"/>
                      </a:cubicBezTo>
                      <a:lnTo>
                        <a:pt x="342" y="1"/>
                      </a:lnTo>
                      <a:close/>
                    </a:path>
                  </a:pathLst>
                </a:custGeom>
                <a:solidFill>
                  <a:srgbClr val="E1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96;p35">
                  <a:extLst>
                    <a:ext uri="{FF2B5EF4-FFF2-40B4-BE49-F238E27FC236}">
                      <a16:creationId xmlns:a16="http://schemas.microsoft.com/office/drawing/2014/main" id="{E127D41E-D7A3-1795-B7A0-CDF88F0C7E09}"/>
                    </a:ext>
                  </a:extLst>
                </p:cNvPr>
                <p:cNvSpPr/>
                <p:nvPr/>
              </p:nvSpPr>
              <p:spPr>
                <a:xfrm flipH="1">
                  <a:off x="7486622" y="4541577"/>
                  <a:ext cx="259599" cy="222299"/>
                </a:xfrm>
                <a:custGeom>
                  <a:avLst/>
                  <a:gdLst/>
                  <a:ahLst/>
                  <a:cxnLst/>
                  <a:rect l="l" t="t" r="r" b="b"/>
                  <a:pathLst>
                    <a:path w="3988" h="3415" extrusionOk="0">
                      <a:moveTo>
                        <a:pt x="2431" y="0"/>
                      </a:moveTo>
                      <a:lnTo>
                        <a:pt x="451" y="137"/>
                      </a:lnTo>
                      <a:cubicBezTo>
                        <a:pt x="451" y="137"/>
                        <a:pt x="516" y="1110"/>
                        <a:pt x="325" y="1813"/>
                      </a:cubicBezTo>
                      <a:cubicBezTo>
                        <a:pt x="131" y="2513"/>
                        <a:pt x="0" y="3233"/>
                        <a:pt x="1042" y="3277"/>
                      </a:cubicBezTo>
                      <a:lnTo>
                        <a:pt x="2855" y="3414"/>
                      </a:lnTo>
                      <a:cubicBezTo>
                        <a:pt x="2855" y="3414"/>
                        <a:pt x="2820" y="1577"/>
                        <a:pt x="3988" y="1472"/>
                      </a:cubicBezTo>
                      <a:cubicBezTo>
                        <a:pt x="3988" y="1472"/>
                        <a:pt x="2502" y="1185"/>
                        <a:pt x="2431" y="0"/>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97;p35">
                  <a:extLst>
                    <a:ext uri="{FF2B5EF4-FFF2-40B4-BE49-F238E27FC236}">
                      <a16:creationId xmlns:a16="http://schemas.microsoft.com/office/drawing/2014/main" id="{9467C778-712A-A910-5A41-F67DCB9BDD49}"/>
                    </a:ext>
                  </a:extLst>
                </p:cNvPr>
                <p:cNvSpPr/>
                <p:nvPr/>
              </p:nvSpPr>
              <p:spPr>
                <a:xfrm flipH="1">
                  <a:off x="7672598" y="4660898"/>
                  <a:ext cx="52076" cy="68285"/>
                </a:xfrm>
                <a:custGeom>
                  <a:avLst/>
                  <a:gdLst/>
                  <a:ahLst/>
                  <a:cxnLst/>
                  <a:rect l="l" t="t" r="r" b="b"/>
                  <a:pathLst>
                    <a:path w="800" h="1049" extrusionOk="0">
                      <a:moveTo>
                        <a:pt x="373" y="0"/>
                      </a:moveTo>
                      <a:lnTo>
                        <a:pt x="236" y="311"/>
                      </a:lnTo>
                      <a:lnTo>
                        <a:pt x="0" y="311"/>
                      </a:lnTo>
                      <a:lnTo>
                        <a:pt x="141" y="574"/>
                      </a:lnTo>
                      <a:lnTo>
                        <a:pt x="55" y="942"/>
                      </a:lnTo>
                      <a:lnTo>
                        <a:pt x="349" y="731"/>
                      </a:lnTo>
                      <a:lnTo>
                        <a:pt x="608" y="1049"/>
                      </a:lnTo>
                      <a:lnTo>
                        <a:pt x="544" y="584"/>
                      </a:lnTo>
                      <a:lnTo>
                        <a:pt x="799" y="488"/>
                      </a:lnTo>
                      <a:lnTo>
                        <a:pt x="482" y="397"/>
                      </a:lnTo>
                      <a:lnTo>
                        <a:pt x="373" y="0"/>
                      </a:ln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98;p35">
                  <a:extLst>
                    <a:ext uri="{FF2B5EF4-FFF2-40B4-BE49-F238E27FC236}">
                      <a16:creationId xmlns:a16="http://schemas.microsoft.com/office/drawing/2014/main" id="{BD74965A-B053-CB3C-5E28-9719CB3D6676}"/>
                    </a:ext>
                  </a:extLst>
                </p:cNvPr>
                <p:cNvSpPr/>
                <p:nvPr/>
              </p:nvSpPr>
              <p:spPr>
                <a:xfrm flipH="1">
                  <a:off x="7381946" y="4636682"/>
                  <a:ext cx="189426" cy="141647"/>
                </a:xfrm>
                <a:custGeom>
                  <a:avLst/>
                  <a:gdLst/>
                  <a:ahLst/>
                  <a:cxnLst/>
                  <a:rect l="l" t="t" r="r" b="b"/>
                  <a:pathLst>
                    <a:path w="2910" h="2176" extrusionOk="0">
                      <a:moveTo>
                        <a:pt x="1503" y="1"/>
                      </a:moveTo>
                      <a:cubicBezTo>
                        <a:pt x="1304" y="1"/>
                        <a:pt x="1077" y="59"/>
                        <a:pt x="810" y="178"/>
                      </a:cubicBezTo>
                      <a:cubicBezTo>
                        <a:pt x="1" y="536"/>
                        <a:pt x="100" y="1816"/>
                        <a:pt x="100" y="1816"/>
                      </a:cubicBezTo>
                      <a:cubicBezTo>
                        <a:pt x="116" y="2097"/>
                        <a:pt x="726" y="2176"/>
                        <a:pt x="1318" y="2176"/>
                      </a:cubicBezTo>
                      <a:cubicBezTo>
                        <a:pt x="1762" y="2176"/>
                        <a:pt x="2195" y="2132"/>
                        <a:pt x="2360" y="2097"/>
                      </a:cubicBezTo>
                      <a:cubicBezTo>
                        <a:pt x="2739" y="2015"/>
                        <a:pt x="2909" y="1386"/>
                        <a:pt x="2486" y="704"/>
                      </a:cubicBezTo>
                      <a:cubicBezTo>
                        <a:pt x="2200" y="243"/>
                        <a:pt x="1909" y="1"/>
                        <a:pt x="1503"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99;p35">
                  <a:extLst>
                    <a:ext uri="{FF2B5EF4-FFF2-40B4-BE49-F238E27FC236}">
                      <a16:creationId xmlns:a16="http://schemas.microsoft.com/office/drawing/2014/main" id="{E5125487-28E1-64B9-26CD-5F8037976D21}"/>
                    </a:ext>
                  </a:extLst>
                </p:cNvPr>
                <p:cNvSpPr/>
                <p:nvPr/>
              </p:nvSpPr>
              <p:spPr>
                <a:xfrm flipH="1">
                  <a:off x="7518582" y="4553554"/>
                  <a:ext cx="139889" cy="96731"/>
                </a:xfrm>
                <a:custGeom>
                  <a:avLst/>
                  <a:gdLst/>
                  <a:ahLst/>
                  <a:cxnLst/>
                  <a:rect l="l" t="t" r="r" b="b"/>
                  <a:pathLst>
                    <a:path w="2149" h="1486" extrusionOk="0">
                      <a:moveTo>
                        <a:pt x="158" y="1"/>
                      </a:moveTo>
                      <a:lnTo>
                        <a:pt x="1" y="28"/>
                      </a:lnTo>
                      <a:cubicBezTo>
                        <a:pt x="8" y="76"/>
                        <a:pt x="209" y="1206"/>
                        <a:pt x="831" y="1403"/>
                      </a:cubicBezTo>
                      <a:cubicBezTo>
                        <a:pt x="1008" y="1461"/>
                        <a:pt x="1179" y="1485"/>
                        <a:pt x="1332" y="1485"/>
                      </a:cubicBezTo>
                      <a:cubicBezTo>
                        <a:pt x="1718" y="1485"/>
                        <a:pt x="2022" y="1335"/>
                        <a:pt x="2148" y="1141"/>
                      </a:cubicBezTo>
                      <a:lnTo>
                        <a:pt x="2015" y="1052"/>
                      </a:lnTo>
                      <a:cubicBezTo>
                        <a:pt x="1925" y="1191"/>
                        <a:pt x="1678" y="1327"/>
                        <a:pt x="1334" y="1327"/>
                      </a:cubicBezTo>
                      <a:cubicBezTo>
                        <a:pt x="1196" y="1327"/>
                        <a:pt x="1043" y="1305"/>
                        <a:pt x="878" y="1253"/>
                      </a:cubicBezTo>
                      <a:cubicBezTo>
                        <a:pt x="349" y="1086"/>
                        <a:pt x="158" y="11"/>
                        <a:pt x="15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00;p35">
                  <a:extLst>
                    <a:ext uri="{FF2B5EF4-FFF2-40B4-BE49-F238E27FC236}">
                      <a16:creationId xmlns:a16="http://schemas.microsoft.com/office/drawing/2014/main" id="{196A5759-DEF5-A4FA-6F05-28E3E29FD166}"/>
                    </a:ext>
                  </a:extLst>
                </p:cNvPr>
                <p:cNvSpPr/>
                <p:nvPr/>
              </p:nvSpPr>
              <p:spPr>
                <a:xfrm flipH="1">
                  <a:off x="7541039" y="4580439"/>
                  <a:ext cx="99856" cy="74534"/>
                </a:xfrm>
                <a:custGeom>
                  <a:avLst/>
                  <a:gdLst/>
                  <a:ahLst/>
                  <a:cxnLst/>
                  <a:rect l="l" t="t" r="r" b="b"/>
                  <a:pathLst>
                    <a:path w="1534" h="1145" extrusionOk="0">
                      <a:moveTo>
                        <a:pt x="1196" y="1"/>
                      </a:moveTo>
                      <a:cubicBezTo>
                        <a:pt x="882" y="1"/>
                        <a:pt x="279" y="116"/>
                        <a:pt x="28" y="943"/>
                      </a:cubicBezTo>
                      <a:cubicBezTo>
                        <a:pt x="0" y="1025"/>
                        <a:pt x="49" y="1113"/>
                        <a:pt x="131" y="1138"/>
                      </a:cubicBezTo>
                      <a:cubicBezTo>
                        <a:pt x="147" y="1144"/>
                        <a:pt x="161" y="1144"/>
                        <a:pt x="178" y="1144"/>
                      </a:cubicBezTo>
                      <a:cubicBezTo>
                        <a:pt x="246" y="1144"/>
                        <a:pt x="308" y="1103"/>
                        <a:pt x="328" y="1035"/>
                      </a:cubicBezTo>
                      <a:cubicBezTo>
                        <a:pt x="521" y="407"/>
                        <a:pt x="945" y="314"/>
                        <a:pt x="1177" y="314"/>
                      </a:cubicBezTo>
                      <a:cubicBezTo>
                        <a:pt x="1253" y="314"/>
                        <a:pt x="1309" y="324"/>
                        <a:pt x="1329" y="328"/>
                      </a:cubicBezTo>
                      <a:cubicBezTo>
                        <a:pt x="1339" y="330"/>
                        <a:pt x="1350" y="331"/>
                        <a:pt x="1360" y="331"/>
                      </a:cubicBezTo>
                      <a:cubicBezTo>
                        <a:pt x="1433" y="331"/>
                        <a:pt x="1498" y="280"/>
                        <a:pt x="1516" y="205"/>
                      </a:cubicBezTo>
                      <a:cubicBezTo>
                        <a:pt x="1533" y="120"/>
                        <a:pt x="1478" y="35"/>
                        <a:pt x="1393" y="18"/>
                      </a:cubicBezTo>
                      <a:cubicBezTo>
                        <a:pt x="1391" y="17"/>
                        <a:pt x="1314" y="1"/>
                        <a:pt x="1196"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01;p35">
                  <a:extLst>
                    <a:ext uri="{FF2B5EF4-FFF2-40B4-BE49-F238E27FC236}">
                      <a16:creationId xmlns:a16="http://schemas.microsoft.com/office/drawing/2014/main" id="{913572CF-6A11-2B5C-6472-AE8B030EE423}"/>
                    </a:ext>
                  </a:extLst>
                </p:cNvPr>
                <p:cNvSpPr/>
                <p:nvPr/>
              </p:nvSpPr>
              <p:spPr>
                <a:xfrm flipH="1">
                  <a:off x="7514415" y="4602897"/>
                  <a:ext cx="88269" cy="58520"/>
                </a:xfrm>
                <a:custGeom>
                  <a:avLst/>
                  <a:gdLst/>
                  <a:ahLst/>
                  <a:cxnLst/>
                  <a:rect l="l" t="t" r="r" b="b"/>
                  <a:pathLst>
                    <a:path w="1356" h="899" extrusionOk="0">
                      <a:moveTo>
                        <a:pt x="1192" y="1"/>
                      </a:moveTo>
                      <a:cubicBezTo>
                        <a:pt x="1154" y="4"/>
                        <a:pt x="325" y="28"/>
                        <a:pt x="39" y="673"/>
                      </a:cubicBezTo>
                      <a:cubicBezTo>
                        <a:pt x="1" y="755"/>
                        <a:pt x="39" y="847"/>
                        <a:pt x="117" y="885"/>
                      </a:cubicBezTo>
                      <a:cubicBezTo>
                        <a:pt x="138" y="891"/>
                        <a:pt x="161" y="898"/>
                        <a:pt x="182" y="898"/>
                      </a:cubicBezTo>
                      <a:cubicBezTo>
                        <a:pt x="243" y="898"/>
                        <a:pt x="302" y="861"/>
                        <a:pt x="329" y="803"/>
                      </a:cubicBezTo>
                      <a:cubicBezTo>
                        <a:pt x="533" y="342"/>
                        <a:pt x="1192" y="318"/>
                        <a:pt x="1199" y="318"/>
                      </a:cubicBezTo>
                      <a:cubicBezTo>
                        <a:pt x="1285" y="318"/>
                        <a:pt x="1356" y="243"/>
                        <a:pt x="1353" y="158"/>
                      </a:cubicBezTo>
                      <a:cubicBezTo>
                        <a:pt x="1349" y="69"/>
                        <a:pt x="1277" y="4"/>
                        <a:pt x="1192"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02;p35">
                  <a:extLst>
                    <a:ext uri="{FF2B5EF4-FFF2-40B4-BE49-F238E27FC236}">
                      <a16:creationId xmlns:a16="http://schemas.microsoft.com/office/drawing/2014/main" id="{814C5375-7FB9-0459-E223-31E299FA71B6}"/>
                    </a:ext>
                  </a:extLst>
                </p:cNvPr>
                <p:cNvSpPr/>
                <p:nvPr/>
              </p:nvSpPr>
              <p:spPr>
                <a:xfrm flipH="1">
                  <a:off x="7182630" y="2396722"/>
                  <a:ext cx="686231" cy="603366"/>
                </a:xfrm>
                <a:custGeom>
                  <a:avLst/>
                  <a:gdLst/>
                  <a:ahLst/>
                  <a:cxnLst/>
                  <a:rect l="l" t="t" r="r" b="b"/>
                  <a:pathLst>
                    <a:path w="10542" h="9269" extrusionOk="0">
                      <a:moveTo>
                        <a:pt x="6645" y="1"/>
                      </a:moveTo>
                      <a:cubicBezTo>
                        <a:pt x="5506" y="1"/>
                        <a:pt x="4402" y="359"/>
                        <a:pt x="3879" y="520"/>
                      </a:cubicBezTo>
                      <a:cubicBezTo>
                        <a:pt x="2967" y="800"/>
                        <a:pt x="561" y="2227"/>
                        <a:pt x="280" y="4043"/>
                      </a:cubicBezTo>
                      <a:cubicBezTo>
                        <a:pt x="0" y="5862"/>
                        <a:pt x="2288" y="8873"/>
                        <a:pt x="2346" y="9228"/>
                      </a:cubicBezTo>
                      <a:cubicBezTo>
                        <a:pt x="2350" y="9256"/>
                        <a:pt x="2401" y="9269"/>
                        <a:pt x="2490" y="9269"/>
                      </a:cubicBezTo>
                      <a:cubicBezTo>
                        <a:pt x="3555" y="9269"/>
                        <a:pt x="10121" y="7453"/>
                        <a:pt x="10121" y="7453"/>
                      </a:cubicBezTo>
                      <a:cubicBezTo>
                        <a:pt x="10121" y="7453"/>
                        <a:pt x="10542" y="2227"/>
                        <a:pt x="8992" y="800"/>
                      </a:cubicBezTo>
                      <a:cubicBezTo>
                        <a:pt x="8336" y="194"/>
                        <a:pt x="7481" y="1"/>
                        <a:pt x="6645" y="1"/>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03;p35">
                  <a:extLst>
                    <a:ext uri="{FF2B5EF4-FFF2-40B4-BE49-F238E27FC236}">
                      <a16:creationId xmlns:a16="http://schemas.microsoft.com/office/drawing/2014/main" id="{7DC45404-0E17-D1BB-29E1-D5EA9B1CB585}"/>
                    </a:ext>
                  </a:extLst>
                </p:cNvPr>
                <p:cNvSpPr/>
                <p:nvPr/>
              </p:nvSpPr>
              <p:spPr>
                <a:xfrm flipH="1">
                  <a:off x="7565713" y="2693886"/>
                  <a:ext cx="244692" cy="290259"/>
                </a:xfrm>
                <a:custGeom>
                  <a:avLst/>
                  <a:gdLst/>
                  <a:ahLst/>
                  <a:cxnLst/>
                  <a:rect l="l" t="t" r="r" b="b"/>
                  <a:pathLst>
                    <a:path w="3759" h="4459" extrusionOk="0">
                      <a:moveTo>
                        <a:pt x="1386" y="1"/>
                      </a:moveTo>
                      <a:cubicBezTo>
                        <a:pt x="1302" y="1"/>
                        <a:pt x="1220" y="23"/>
                        <a:pt x="1140" y="72"/>
                      </a:cubicBezTo>
                      <a:cubicBezTo>
                        <a:pt x="93" y="717"/>
                        <a:pt x="0" y="2048"/>
                        <a:pt x="0" y="2048"/>
                      </a:cubicBezTo>
                      <a:lnTo>
                        <a:pt x="1202" y="4458"/>
                      </a:lnTo>
                      <a:lnTo>
                        <a:pt x="3759" y="3400"/>
                      </a:lnTo>
                      <a:cubicBezTo>
                        <a:pt x="3759" y="3400"/>
                        <a:pt x="2416" y="1"/>
                        <a:pt x="1386" y="1"/>
                      </a:cubicBezTo>
                      <a:close/>
                    </a:path>
                  </a:pathLst>
                </a:custGeom>
                <a:solidFill>
                  <a:srgbClr val="FFB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04;p35">
                  <a:extLst>
                    <a:ext uri="{FF2B5EF4-FFF2-40B4-BE49-F238E27FC236}">
                      <a16:creationId xmlns:a16="http://schemas.microsoft.com/office/drawing/2014/main" id="{400F3D89-774D-BD47-B57B-00385E9A4CE8}"/>
                    </a:ext>
                  </a:extLst>
                </p:cNvPr>
                <p:cNvSpPr/>
                <p:nvPr/>
              </p:nvSpPr>
              <p:spPr>
                <a:xfrm flipH="1">
                  <a:off x="7136414" y="2865740"/>
                  <a:ext cx="788886" cy="1573607"/>
                </a:xfrm>
                <a:custGeom>
                  <a:avLst/>
                  <a:gdLst/>
                  <a:ahLst/>
                  <a:cxnLst/>
                  <a:rect l="l" t="t" r="r" b="b"/>
                  <a:pathLst>
                    <a:path w="12119" h="24174" extrusionOk="0">
                      <a:moveTo>
                        <a:pt x="9345" y="1"/>
                      </a:moveTo>
                      <a:cubicBezTo>
                        <a:pt x="6833" y="1"/>
                        <a:pt x="3500" y="1145"/>
                        <a:pt x="2779" y="1590"/>
                      </a:cubicBezTo>
                      <a:cubicBezTo>
                        <a:pt x="2608" y="1696"/>
                        <a:pt x="3213" y="2921"/>
                        <a:pt x="3213" y="2921"/>
                      </a:cubicBezTo>
                      <a:cubicBezTo>
                        <a:pt x="3213" y="2921"/>
                        <a:pt x="219" y="5798"/>
                        <a:pt x="127" y="10270"/>
                      </a:cubicBezTo>
                      <a:cubicBezTo>
                        <a:pt x="0" y="16230"/>
                        <a:pt x="2595" y="23498"/>
                        <a:pt x="2595" y="23498"/>
                      </a:cubicBezTo>
                      <a:cubicBezTo>
                        <a:pt x="2595" y="23498"/>
                        <a:pt x="2803" y="24174"/>
                        <a:pt x="3943" y="24174"/>
                      </a:cubicBezTo>
                      <a:cubicBezTo>
                        <a:pt x="5086" y="24174"/>
                        <a:pt x="5879" y="23662"/>
                        <a:pt x="5879" y="23662"/>
                      </a:cubicBezTo>
                      <a:cubicBezTo>
                        <a:pt x="5929" y="23664"/>
                        <a:pt x="5978" y="23665"/>
                        <a:pt x="6026" y="23665"/>
                      </a:cubicBezTo>
                      <a:cubicBezTo>
                        <a:pt x="7377" y="23665"/>
                        <a:pt x="7506" y="22754"/>
                        <a:pt x="7506" y="22754"/>
                      </a:cubicBezTo>
                      <a:cubicBezTo>
                        <a:pt x="7763" y="21962"/>
                        <a:pt x="10022" y="16534"/>
                        <a:pt x="11070" y="11574"/>
                      </a:cubicBezTo>
                      <a:cubicBezTo>
                        <a:pt x="12119" y="6614"/>
                        <a:pt x="11654" y="1959"/>
                        <a:pt x="11675" y="1655"/>
                      </a:cubicBezTo>
                      <a:cubicBezTo>
                        <a:pt x="11699" y="1351"/>
                        <a:pt x="11675" y="607"/>
                        <a:pt x="11675" y="607"/>
                      </a:cubicBezTo>
                      <a:cubicBezTo>
                        <a:pt x="11147" y="168"/>
                        <a:pt x="10306" y="1"/>
                        <a:pt x="934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05;p35">
                  <a:extLst>
                    <a:ext uri="{FF2B5EF4-FFF2-40B4-BE49-F238E27FC236}">
                      <a16:creationId xmlns:a16="http://schemas.microsoft.com/office/drawing/2014/main" id="{DC719895-9639-CD9A-AC2B-3740322EB1AD}"/>
                    </a:ext>
                  </a:extLst>
                </p:cNvPr>
                <p:cNvSpPr/>
                <p:nvPr/>
              </p:nvSpPr>
              <p:spPr>
                <a:xfrm flipH="1">
                  <a:off x="7173050" y="2905839"/>
                  <a:ext cx="105194" cy="252243"/>
                </a:xfrm>
                <a:custGeom>
                  <a:avLst/>
                  <a:gdLst/>
                  <a:ahLst/>
                  <a:cxnLst/>
                  <a:rect l="l" t="t" r="r" b="b"/>
                  <a:pathLst>
                    <a:path w="1616" h="3875" extrusionOk="0">
                      <a:moveTo>
                        <a:pt x="1524" y="1"/>
                      </a:moveTo>
                      <a:cubicBezTo>
                        <a:pt x="1478" y="1"/>
                        <a:pt x="1442" y="35"/>
                        <a:pt x="1445" y="79"/>
                      </a:cubicBezTo>
                      <a:cubicBezTo>
                        <a:pt x="1462" y="1721"/>
                        <a:pt x="1373" y="3486"/>
                        <a:pt x="1196" y="3605"/>
                      </a:cubicBezTo>
                      <a:cubicBezTo>
                        <a:pt x="1043" y="3695"/>
                        <a:pt x="747" y="3719"/>
                        <a:pt x="490" y="3719"/>
                      </a:cubicBezTo>
                      <a:cubicBezTo>
                        <a:pt x="327" y="3719"/>
                        <a:pt x="179" y="3709"/>
                        <a:pt x="93" y="3701"/>
                      </a:cubicBezTo>
                      <a:cubicBezTo>
                        <a:pt x="89" y="3701"/>
                        <a:pt x="84" y="3700"/>
                        <a:pt x="80" y="3700"/>
                      </a:cubicBezTo>
                      <a:cubicBezTo>
                        <a:pt x="42" y="3700"/>
                        <a:pt x="11" y="3729"/>
                        <a:pt x="8" y="3769"/>
                      </a:cubicBezTo>
                      <a:cubicBezTo>
                        <a:pt x="0" y="3813"/>
                        <a:pt x="35" y="3851"/>
                        <a:pt x="76" y="3858"/>
                      </a:cubicBezTo>
                      <a:cubicBezTo>
                        <a:pt x="93" y="3858"/>
                        <a:pt x="274" y="3875"/>
                        <a:pt x="499" y="3875"/>
                      </a:cubicBezTo>
                      <a:cubicBezTo>
                        <a:pt x="766" y="3875"/>
                        <a:pt x="1089" y="3851"/>
                        <a:pt x="1274" y="3742"/>
                      </a:cubicBezTo>
                      <a:cubicBezTo>
                        <a:pt x="1615" y="3547"/>
                        <a:pt x="1612" y="888"/>
                        <a:pt x="1601" y="79"/>
                      </a:cubicBezTo>
                      <a:cubicBezTo>
                        <a:pt x="1601" y="35"/>
                        <a:pt x="1564" y="1"/>
                        <a:pt x="15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06;p35">
                  <a:extLst>
                    <a:ext uri="{FF2B5EF4-FFF2-40B4-BE49-F238E27FC236}">
                      <a16:creationId xmlns:a16="http://schemas.microsoft.com/office/drawing/2014/main" id="{545648FA-0205-9F36-0CA9-7AE20626D9EA}"/>
                    </a:ext>
                  </a:extLst>
                </p:cNvPr>
                <p:cNvSpPr/>
                <p:nvPr/>
              </p:nvSpPr>
              <p:spPr>
                <a:xfrm flipH="1">
                  <a:off x="7183334" y="2900306"/>
                  <a:ext cx="26689" cy="56047"/>
                </a:xfrm>
                <a:custGeom>
                  <a:avLst/>
                  <a:gdLst/>
                  <a:ahLst/>
                  <a:cxnLst/>
                  <a:rect l="l" t="t" r="r" b="b"/>
                  <a:pathLst>
                    <a:path w="410" h="861" extrusionOk="0">
                      <a:moveTo>
                        <a:pt x="205" y="0"/>
                      </a:moveTo>
                      <a:cubicBezTo>
                        <a:pt x="93" y="0"/>
                        <a:pt x="0" y="191"/>
                        <a:pt x="0" y="431"/>
                      </a:cubicBezTo>
                      <a:cubicBezTo>
                        <a:pt x="0" y="666"/>
                        <a:pt x="93" y="861"/>
                        <a:pt x="205" y="861"/>
                      </a:cubicBezTo>
                      <a:cubicBezTo>
                        <a:pt x="318" y="861"/>
                        <a:pt x="410" y="666"/>
                        <a:pt x="410" y="431"/>
                      </a:cubicBezTo>
                      <a:cubicBezTo>
                        <a:pt x="410" y="191"/>
                        <a:pt x="318"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07;p35">
                  <a:extLst>
                    <a:ext uri="{FF2B5EF4-FFF2-40B4-BE49-F238E27FC236}">
                      <a16:creationId xmlns:a16="http://schemas.microsoft.com/office/drawing/2014/main" id="{8DC3D8E3-6EFB-79B7-1E41-FC70E370E179}"/>
                    </a:ext>
                  </a:extLst>
                </p:cNvPr>
                <p:cNvSpPr/>
                <p:nvPr/>
              </p:nvSpPr>
              <p:spPr>
                <a:xfrm flipH="1">
                  <a:off x="7222596" y="2963905"/>
                  <a:ext cx="499409" cy="97122"/>
                </a:xfrm>
                <a:custGeom>
                  <a:avLst/>
                  <a:gdLst/>
                  <a:ahLst/>
                  <a:cxnLst/>
                  <a:rect l="l" t="t" r="r" b="b"/>
                  <a:pathLst>
                    <a:path w="7672" h="1492" extrusionOk="0">
                      <a:moveTo>
                        <a:pt x="6523" y="1"/>
                      </a:moveTo>
                      <a:cubicBezTo>
                        <a:pt x="3032" y="1"/>
                        <a:pt x="90" y="1325"/>
                        <a:pt x="59" y="1341"/>
                      </a:cubicBezTo>
                      <a:cubicBezTo>
                        <a:pt x="18" y="1358"/>
                        <a:pt x="0" y="1406"/>
                        <a:pt x="18" y="1444"/>
                      </a:cubicBezTo>
                      <a:cubicBezTo>
                        <a:pt x="32" y="1475"/>
                        <a:pt x="62" y="1491"/>
                        <a:pt x="90" y="1491"/>
                      </a:cubicBezTo>
                      <a:cubicBezTo>
                        <a:pt x="103" y="1491"/>
                        <a:pt x="113" y="1488"/>
                        <a:pt x="123" y="1484"/>
                      </a:cubicBezTo>
                      <a:cubicBezTo>
                        <a:pt x="155" y="1469"/>
                        <a:pt x="3067" y="158"/>
                        <a:pt x="6523" y="158"/>
                      </a:cubicBezTo>
                      <a:cubicBezTo>
                        <a:pt x="6871" y="158"/>
                        <a:pt x="7225" y="171"/>
                        <a:pt x="7583" y="201"/>
                      </a:cubicBezTo>
                      <a:cubicBezTo>
                        <a:pt x="7585" y="201"/>
                        <a:pt x="7588" y="201"/>
                        <a:pt x="7590" y="201"/>
                      </a:cubicBezTo>
                      <a:cubicBezTo>
                        <a:pt x="7631" y="201"/>
                        <a:pt x="7665" y="171"/>
                        <a:pt x="7668" y="129"/>
                      </a:cubicBezTo>
                      <a:cubicBezTo>
                        <a:pt x="7671" y="85"/>
                        <a:pt x="7640" y="47"/>
                        <a:pt x="7596" y="44"/>
                      </a:cubicBezTo>
                      <a:cubicBezTo>
                        <a:pt x="7234" y="14"/>
                        <a:pt x="6876" y="1"/>
                        <a:pt x="6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08;p35">
                  <a:extLst>
                    <a:ext uri="{FF2B5EF4-FFF2-40B4-BE49-F238E27FC236}">
                      <a16:creationId xmlns:a16="http://schemas.microsoft.com/office/drawing/2014/main" id="{B9239BD2-80E3-88EB-7207-497F974FF374}"/>
                    </a:ext>
                  </a:extLst>
                </p:cNvPr>
                <p:cNvSpPr/>
                <p:nvPr/>
              </p:nvSpPr>
              <p:spPr>
                <a:xfrm flipH="1">
                  <a:off x="7577688" y="2904081"/>
                  <a:ext cx="90742" cy="135398"/>
                </a:xfrm>
                <a:custGeom>
                  <a:avLst/>
                  <a:gdLst/>
                  <a:ahLst/>
                  <a:cxnLst/>
                  <a:rect l="l" t="t" r="r" b="b"/>
                  <a:pathLst>
                    <a:path w="1394" h="2080" extrusionOk="0">
                      <a:moveTo>
                        <a:pt x="1202" y="1"/>
                      </a:moveTo>
                      <a:lnTo>
                        <a:pt x="263" y="223"/>
                      </a:lnTo>
                      <a:cubicBezTo>
                        <a:pt x="1" y="1393"/>
                        <a:pt x="673" y="2079"/>
                        <a:pt x="673" y="2079"/>
                      </a:cubicBezTo>
                      <a:lnTo>
                        <a:pt x="1394" y="1878"/>
                      </a:lnTo>
                      <a:cubicBezTo>
                        <a:pt x="800" y="1226"/>
                        <a:pt x="1202" y="1"/>
                        <a:pt x="12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209;p35">
                  <a:extLst>
                    <a:ext uri="{FF2B5EF4-FFF2-40B4-BE49-F238E27FC236}">
                      <a16:creationId xmlns:a16="http://schemas.microsoft.com/office/drawing/2014/main" id="{E4D7D01D-52C9-73B0-1237-1E3E314EFF77}"/>
                    </a:ext>
                  </a:extLst>
                </p:cNvPr>
                <p:cNvSpPr/>
                <p:nvPr/>
              </p:nvSpPr>
              <p:spPr>
                <a:xfrm flipH="1">
                  <a:off x="7572155" y="2899004"/>
                  <a:ext cx="101613" cy="145552"/>
                </a:xfrm>
                <a:custGeom>
                  <a:avLst/>
                  <a:gdLst/>
                  <a:ahLst/>
                  <a:cxnLst/>
                  <a:rect l="l" t="t" r="r" b="b"/>
                  <a:pathLst>
                    <a:path w="1561" h="2236" extrusionOk="0">
                      <a:moveTo>
                        <a:pt x="1172" y="188"/>
                      </a:moveTo>
                      <a:lnTo>
                        <a:pt x="1172" y="188"/>
                      </a:lnTo>
                      <a:cubicBezTo>
                        <a:pt x="1090" y="512"/>
                        <a:pt x="929" y="1352"/>
                        <a:pt x="1339" y="1911"/>
                      </a:cubicBezTo>
                      <a:lnTo>
                        <a:pt x="779" y="2069"/>
                      </a:lnTo>
                      <a:cubicBezTo>
                        <a:pt x="660" y="1922"/>
                        <a:pt x="219" y="1314"/>
                        <a:pt x="410" y="365"/>
                      </a:cubicBezTo>
                      <a:lnTo>
                        <a:pt x="1172" y="188"/>
                      </a:lnTo>
                      <a:close/>
                      <a:moveTo>
                        <a:pt x="1287" y="1"/>
                      </a:moveTo>
                      <a:cubicBezTo>
                        <a:pt x="1280" y="1"/>
                        <a:pt x="1273" y="2"/>
                        <a:pt x="1267" y="3"/>
                      </a:cubicBezTo>
                      <a:lnTo>
                        <a:pt x="324" y="222"/>
                      </a:lnTo>
                      <a:cubicBezTo>
                        <a:pt x="297" y="228"/>
                        <a:pt x="274" y="252"/>
                        <a:pt x="267" y="283"/>
                      </a:cubicBezTo>
                      <a:cubicBezTo>
                        <a:pt x="1" y="1484"/>
                        <a:pt x="669" y="2181"/>
                        <a:pt x="697" y="2212"/>
                      </a:cubicBezTo>
                      <a:cubicBezTo>
                        <a:pt x="714" y="2226"/>
                        <a:pt x="734" y="2236"/>
                        <a:pt x="755" y="2236"/>
                      </a:cubicBezTo>
                      <a:cubicBezTo>
                        <a:pt x="762" y="2236"/>
                        <a:pt x="768" y="2236"/>
                        <a:pt x="775" y="2232"/>
                      </a:cubicBezTo>
                      <a:lnTo>
                        <a:pt x="1496" y="2031"/>
                      </a:lnTo>
                      <a:cubicBezTo>
                        <a:pt x="1523" y="2024"/>
                        <a:pt x="1544" y="2004"/>
                        <a:pt x="1553" y="1976"/>
                      </a:cubicBezTo>
                      <a:cubicBezTo>
                        <a:pt x="1561" y="1952"/>
                        <a:pt x="1553" y="1922"/>
                        <a:pt x="1533" y="1901"/>
                      </a:cubicBezTo>
                      <a:cubicBezTo>
                        <a:pt x="977" y="1294"/>
                        <a:pt x="1356" y="116"/>
                        <a:pt x="1359" y="102"/>
                      </a:cubicBezTo>
                      <a:cubicBezTo>
                        <a:pt x="1369" y="75"/>
                        <a:pt x="1362" y="47"/>
                        <a:pt x="1345" y="27"/>
                      </a:cubicBezTo>
                      <a:cubicBezTo>
                        <a:pt x="1330" y="9"/>
                        <a:pt x="1308" y="1"/>
                        <a:pt x="1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210;p35">
                  <a:extLst>
                    <a:ext uri="{FF2B5EF4-FFF2-40B4-BE49-F238E27FC236}">
                      <a16:creationId xmlns:a16="http://schemas.microsoft.com/office/drawing/2014/main" id="{953950E8-B69F-F6A5-9519-C088C4549D92}"/>
                    </a:ext>
                  </a:extLst>
                </p:cNvPr>
                <p:cNvSpPr/>
                <p:nvPr/>
              </p:nvSpPr>
              <p:spPr>
                <a:xfrm flipH="1">
                  <a:off x="7383050" y="2861834"/>
                  <a:ext cx="83387" cy="135658"/>
                </a:xfrm>
                <a:custGeom>
                  <a:avLst/>
                  <a:gdLst/>
                  <a:ahLst/>
                  <a:cxnLst/>
                  <a:rect l="l" t="t" r="r" b="b"/>
                  <a:pathLst>
                    <a:path w="1281" h="2084" extrusionOk="0">
                      <a:moveTo>
                        <a:pt x="1281" y="1"/>
                      </a:moveTo>
                      <a:lnTo>
                        <a:pt x="416" y="127"/>
                      </a:lnTo>
                      <a:cubicBezTo>
                        <a:pt x="416" y="127"/>
                        <a:pt x="0" y="984"/>
                        <a:pt x="403" y="2083"/>
                      </a:cubicBezTo>
                      <a:lnTo>
                        <a:pt x="1141" y="1950"/>
                      </a:lnTo>
                      <a:cubicBezTo>
                        <a:pt x="1141" y="1950"/>
                        <a:pt x="867" y="913"/>
                        <a:pt x="12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211;p35">
                  <a:extLst>
                    <a:ext uri="{FF2B5EF4-FFF2-40B4-BE49-F238E27FC236}">
                      <a16:creationId xmlns:a16="http://schemas.microsoft.com/office/drawing/2014/main" id="{8EE2CD19-F934-B1A6-C223-C813C12FA01A}"/>
                    </a:ext>
                  </a:extLst>
                </p:cNvPr>
                <p:cNvSpPr/>
                <p:nvPr/>
              </p:nvSpPr>
              <p:spPr>
                <a:xfrm flipH="1">
                  <a:off x="7377713" y="2856691"/>
                  <a:ext cx="94062" cy="146138"/>
                </a:xfrm>
                <a:custGeom>
                  <a:avLst/>
                  <a:gdLst/>
                  <a:ahLst/>
                  <a:cxnLst/>
                  <a:rect l="l" t="t" r="r" b="b"/>
                  <a:pathLst>
                    <a:path w="1445" h="2245" extrusionOk="0">
                      <a:moveTo>
                        <a:pt x="1236" y="179"/>
                      </a:moveTo>
                      <a:lnTo>
                        <a:pt x="1236" y="179"/>
                      </a:lnTo>
                      <a:cubicBezTo>
                        <a:pt x="949" y="926"/>
                        <a:pt x="1072" y="1712"/>
                        <a:pt x="1127" y="1967"/>
                      </a:cubicBezTo>
                      <a:lnTo>
                        <a:pt x="539" y="2073"/>
                      </a:lnTo>
                      <a:cubicBezTo>
                        <a:pt x="232" y="1176"/>
                        <a:pt x="485" y="448"/>
                        <a:pt x="553" y="278"/>
                      </a:cubicBezTo>
                      <a:lnTo>
                        <a:pt x="1236" y="179"/>
                      </a:lnTo>
                      <a:close/>
                      <a:moveTo>
                        <a:pt x="1360" y="0"/>
                      </a:moveTo>
                      <a:cubicBezTo>
                        <a:pt x="1356" y="0"/>
                        <a:pt x="1352" y="1"/>
                        <a:pt x="1349" y="1"/>
                      </a:cubicBezTo>
                      <a:lnTo>
                        <a:pt x="489" y="127"/>
                      </a:lnTo>
                      <a:cubicBezTo>
                        <a:pt x="462" y="131"/>
                        <a:pt x="441" y="148"/>
                        <a:pt x="430" y="172"/>
                      </a:cubicBezTo>
                      <a:cubicBezTo>
                        <a:pt x="410" y="206"/>
                        <a:pt x="0" y="1069"/>
                        <a:pt x="413" y="2189"/>
                      </a:cubicBezTo>
                      <a:cubicBezTo>
                        <a:pt x="424" y="2224"/>
                        <a:pt x="454" y="2244"/>
                        <a:pt x="485" y="2244"/>
                      </a:cubicBezTo>
                      <a:cubicBezTo>
                        <a:pt x="492" y="2244"/>
                        <a:pt x="495" y="2244"/>
                        <a:pt x="503" y="2241"/>
                      </a:cubicBezTo>
                      <a:lnTo>
                        <a:pt x="1236" y="2107"/>
                      </a:lnTo>
                      <a:cubicBezTo>
                        <a:pt x="1256" y="2104"/>
                        <a:pt x="1277" y="2090"/>
                        <a:pt x="1287" y="2073"/>
                      </a:cubicBezTo>
                      <a:cubicBezTo>
                        <a:pt x="1301" y="2053"/>
                        <a:pt x="1305" y="2029"/>
                        <a:pt x="1297" y="2008"/>
                      </a:cubicBezTo>
                      <a:cubicBezTo>
                        <a:pt x="1294" y="1998"/>
                        <a:pt x="1038" y="984"/>
                        <a:pt x="1434" y="111"/>
                      </a:cubicBezTo>
                      <a:cubicBezTo>
                        <a:pt x="1445" y="86"/>
                        <a:pt x="1441" y="56"/>
                        <a:pt x="1424" y="32"/>
                      </a:cubicBezTo>
                      <a:cubicBezTo>
                        <a:pt x="1409" y="11"/>
                        <a:pt x="1386" y="0"/>
                        <a:pt x="1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212;p35">
                  <a:extLst>
                    <a:ext uri="{FF2B5EF4-FFF2-40B4-BE49-F238E27FC236}">
                      <a16:creationId xmlns:a16="http://schemas.microsoft.com/office/drawing/2014/main" id="{80922D64-43DE-9E8E-ED2E-7415FCE18C04}"/>
                    </a:ext>
                  </a:extLst>
                </p:cNvPr>
                <p:cNvSpPr/>
                <p:nvPr/>
              </p:nvSpPr>
              <p:spPr>
                <a:xfrm flipH="1">
                  <a:off x="7525940" y="3086676"/>
                  <a:ext cx="249639" cy="249639"/>
                </a:xfrm>
                <a:custGeom>
                  <a:avLst/>
                  <a:gdLst/>
                  <a:ahLst/>
                  <a:cxnLst/>
                  <a:rect l="l" t="t" r="r" b="b"/>
                  <a:pathLst>
                    <a:path w="3835" h="3835" extrusionOk="0">
                      <a:moveTo>
                        <a:pt x="3043" y="1"/>
                      </a:moveTo>
                      <a:cubicBezTo>
                        <a:pt x="3035" y="1"/>
                        <a:pt x="3027" y="2"/>
                        <a:pt x="3019" y="5"/>
                      </a:cubicBezTo>
                      <a:cubicBezTo>
                        <a:pt x="2978" y="15"/>
                        <a:pt x="2950" y="60"/>
                        <a:pt x="2964" y="104"/>
                      </a:cubicBezTo>
                      <a:cubicBezTo>
                        <a:pt x="2994" y="203"/>
                        <a:pt x="3637" y="2595"/>
                        <a:pt x="66" y="3681"/>
                      </a:cubicBezTo>
                      <a:cubicBezTo>
                        <a:pt x="25" y="3695"/>
                        <a:pt x="1" y="3739"/>
                        <a:pt x="15" y="3780"/>
                      </a:cubicBezTo>
                      <a:cubicBezTo>
                        <a:pt x="25" y="3814"/>
                        <a:pt x="56" y="3835"/>
                        <a:pt x="90" y="3835"/>
                      </a:cubicBezTo>
                      <a:cubicBezTo>
                        <a:pt x="97" y="3835"/>
                        <a:pt x="103" y="3835"/>
                        <a:pt x="114" y="3832"/>
                      </a:cubicBezTo>
                      <a:cubicBezTo>
                        <a:pt x="3834" y="2702"/>
                        <a:pt x="3125" y="83"/>
                        <a:pt x="3117" y="60"/>
                      </a:cubicBezTo>
                      <a:cubicBezTo>
                        <a:pt x="3107" y="23"/>
                        <a:pt x="3076" y="1"/>
                        <a:pt x="3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13;p35">
                  <a:extLst>
                    <a:ext uri="{FF2B5EF4-FFF2-40B4-BE49-F238E27FC236}">
                      <a16:creationId xmlns:a16="http://schemas.microsoft.com/office/drawing/2014/main" id="{038B7CFC-BDD5-B927-225C-5042CC125201}"/>
                    </a:ext>
                  </a:extLst>
                </p:cNvPr>
                <p:cNvSpPr/>
                <p:nvPr/>
              </p:nvSpPr>
              <p:spPr>
                <a:xfrm flipH="1">
                  <a:off x="7661076" y="3039417"/>
                  <a:ext cx="42898" cy="44981"/>
                </a:xfrm>
                <a:custGeom>
                  <a:avLst/>
                  <a:gdLst/>
                  <a:ahLst/>
                  <a:cxnLst/>
                  <a:rect l="l" t="t" r="r" b="b"/>
                  <a:pathLst>
                    <a:path w="659" h="691" extrusionOk="0">
                      <a:moveTo>
                        <a:pt x="123" y="0"/>
                      </a:moveTo>
                      <a:lnTo>
                        <a:pt x="79" y="85"/>
                      </a:lnTo>
                      <a:cubicBezTo>
                        <a:pt x="0" y="233"/>
                        <a:pt x="62" y="564"/>
                        <a:pt x="72" y="628"/>
                      </a:cubicBezTo>
                      <a:cubicBezTo>
                        <a:pt x="79" y="666"/>
                        <a:pt x="113" y="690"/>
                        <a:pt x="150" y="690"/>
                      </a:cubicBezTo>
                      <a:lnTo>
                        <a:pt x="164" y="690"/>
                      </a:lnTo>
                      <a:cubicBezTo>
                        <a:pt x="208" y="683"/>
                        <a:pt x="235" y="638"/>
                        <a:pt x="229" y="597"/>
                      </a:cubicBezTo>
                      <a:cubicBezTo>
                        <a:pt x="208" y="502"/>
                        <a:pt x="194" y="365"/>
                        <a:pt x="199" y="266"/>
                      </a:cubicBezTo>
                      <a:lnTo>
                        <a:pt x="199" y="266"/>
                      </a:lnTo>
                      <a:cubicBezTo>
                        <a:pt x="335" y="386"/>
                        <a:pt x="481" y="543"/>
                        <a:pt x="495" y="625"/>
                      </a:cubicBezTo>
                      <a:cubicBezTo>
                        <a:pt x="501" y="665"/>
                        <a:pt x="535" y="691"/>
                        <a:pt x="574" y="691"/>
                      </a:cubicBezTo>
                      <a:cubicBezTo>
                        <a:pt x="579" y="691"/>
                        <a:pt x="583" y="691"/>
                        <a:pt x="588" y="690"/>
                      </a:cubicBezTo>
                      <a:cubicBezTo>
                        <a:pt x="629" y="683"/>
                        <a:pt x="659" y="642"/>
                        <a:pt x="652" y="597"/>
                      </a:cubicBezTo>
                      <a:cubicBezTo>
                        <a:pt x="618" y="400"/>
                        <a:pt x="270" y="113"/>
                        <a:pt x="199" y="58"/>
                      </a:cubicBezTo>
                      <a:lnTo>
                        <a:pt x="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14;p35">
                  <a:extLst>
                    <a:ext uri="{FF2B5EF4-FFF2-40B4-BE49-F238E27FC236}">
                      <a16:creationId xmlns:a16="http://schemas.microsoft.com/office/drawing/2014/main" id="{CFFC8DAE-ECAE-F6AC-0B73-7B4D91A8F3BE}"/>
                    </a:ext>
                  </a:extLst>
                </p:cNvPr>
                <p:cNvSpPr/>
                <p:nvPr/>
              </p:nvSpPr>
              <p:spPr>
                <a:xfrm flipH="1">
                  <a:off x="7339956" y="2965597"/>
                  <a:ext cx="24280" cy="37234"/>
                </a:xfrm>
                <a:custGeom>
                  <a:avLst/>
                  <a:gdLst/>
                  <a:ahLst/>
                  <a:cxnLst/>
                  <a:rect l="l" t="t" r="r" b="b"/>
                  <a:pathLst>
                    <a:path w="373" h="572" extrusionOk="0">
                      <a:moveTo>
                        <a:pt x="282" y="1"/>
                      </a:moveTo>
                      <a:cubicBezTo>
                        <a:pt x="267" y="1"/>
                        <a:pt x="251" y="5"/>
                        <a:pt x="236" y="15"/>
                      </a:cubicBezTo>
                      <a:cubicBezTo>
                        <a:pt x="223" y="25"/>
                        <a:pt x="93" y="121"/>
                        <a:pt x="11" y="472"/>
                      </a:cubicBezTo>
                      <a:cubicBezTo>
                        <a:pt x="1" y="516"/>
                        <a:pt x="28" y="557"/>
                        <a:pt x="69" y="568"/>
                      </a:cubicBezTo>
                      <a:cubicBezTo>
                        <a:pt x="75" y="568"/>
                        <a:pt x="83" y="571"/>
                        <a:pt x="86" y="571"/>
                      </a:cubicBezTo>
                      <a:cubicBezTo>
                        <a:pt x="124" y="571"/>
                        <a:pt x="157" y="543"/>
                        <a:pt x="165" y="510"/>
                      </a:cubicBezTo>
                      <a:cubicBezTo>
                        <a:pt x="233" y="223"/>
                        <a:pt x="329" y="144"/>
                        <a:pt x="325" y="144"/>
                      </a:cubicBezTo>
                      <a:cubicBezTo>
                        <a:pt x="362" y="121"/>
                        <a:pt x="373" y="69"/>
                        <a:pt x="346" y="35"/>
                      </a:cubicBezTo>
                      <a:cubicBezTo>
                        <a:pt x="331" y="12"/>
                        <a:pt x="307" y="1"/>
                        <a:pt x="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15;p35">
                  <a:extLst>
                    <a:ext uri="{FF2B5EF4-FFF2-40B4-BE49-F238E27FC236}">
                      <a16:creationId xmlns:a16="http://schemas.microsoft.com/office/drawing/2014/main" id="{4576B46D-D6BB-9B94-B584-D1FFD84CF93B}"/>
                    </a:ext>
                  </a:extLst>
                </p:cNvPr>
                <p:cNvSpPr/>
                <p:nvPr/>
              </p:nvSpPr>
              <p:spPr>
                <a:xfrm flipH="1">
                  <a:off x="7277728" y="3206323"/>
                  <a:ext cx="270470" cy="1204843"/>
                </a:xfrm>
                <a:custGeom>
                  <a:avLst/>
                  <a:gdLst/>
                  <a:ahLst/>
                  <a:cxnLst/>
                  <a:rect l="l" t="t" r="r" b="b"/>
                  <a:pathLst>
                    <a:path w="4155" h="18509" extrusionOk="0">
                      <a:moveTo>
                        <a:pt x="4068" y="1"/>
                      </a:moveTo>
                      <a:cubicBezTo>
                        <a:pt x="4059" y="1"/>
                        <a:pt x="4048" y="3"/>
                        <a:pt x="4039" y="7"/>
                      </a:cubicBezTo>
                      <a:cubicBezTo>
                        <a:pt x="3489" y="222"/>
                        <a:pt x="3349" y="713"/>
                        <a:pt x="3196" y="1437"/>
                      </a:cubicBezTo>
                      <a:cubicBezTo>
                        <a:pt x="3045" y="2154"/>
                        <a:pt x="273" y="15979"/>
                        <a:pt x="7" y="18420"/>
                      </a:cubicBezTo>
                      <a:cubicBezTo>
                        <a:pt x="0" y="18464"/>
                        <a:pt x="31" y="18505"/>
                        <a:pt x="75" y="18508"/>
                      </a:cubicBezTo>
                      <a:lnTo>
                        <a:pt x="86" y="18508"/>
                      </a:lnTo>
                      <a:cubicBezTo>
                        <a:pt x="123" y="18508"/>
                        <a:pt x="157" y="18478"/>
                        <a:pt x="164" y="18440"/>
                      </a:cubicBezTo>
                      <a:cubicBezTo>
                        <a:pt x="423" y="16057"/>
                        <a:pt x="3205" y="2157"/>
                        <a:pt x="3352" y="1471"/>
                      </a:cubicBezTo>
                      <a:cubicBezTo>
                        <a:pt x="3495" y="775"/>
                        <a:pt x="3618" y="341"/>
                        <a:pt x="4097" y="154"/>
                      </a:cubicBezTo>
                      <a:cubicBezTo>
                        <a:pt x="4138" y="140"/>
                        <a:pt x="4155" y="92"/>
                        <a:pt x="4141" y="51"/>
                      </a:cubicBezTo>
                      <a:cubicBezTo>
                        <a:pt x="4128" y="20"/>
                        <a:pt x="4099" y="1"/>
                        <a:pt x="4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16;p35">
                  <a:extLst>
                    <a:ext uri="{FF2B5EF4-FFF2-40B4-BE49-F238E27FC236}">
                      <a16:creationId xmlns:a16="http://schemas.microsoft.com/office/drawing/2014/main" id="{FD39D8C4-3477-C77F-E3B3-8565BF132C17}"/>
                    </a:ext>
                  </a:extLst>
                </p:cNvPr>
                <p:cNvSpPr/>
                <p:nvPr/>
              </p:nvSpPr>
              <p:spPr>
                <a:xfrm flipH="1">
                  <a:off x="7411308" y="4320445"/>
                  <a:ext cx="378723" cy="247036"/>
                </a:xfrm>
                <a:custGeom>
                  <a:avLst/>
                  <a:gdLst/>
                  <a:ahLst/>
                  <a:cxnLst/>
                  <a:rect l="l" t="t" r="r" b="b"/>
                  <a:pathLst>
                    <a:path w="5818" h="3795" extrusionOk="0">
                      <a:moveTo>
                        <a:pt x="5576" y="1"/>
                      </a:moveTo>
                      <a:lnTo>
                        <a:pt x="5463" y="311"/>
                      </a:lnTo>
                      <a:cubicBezTo>
                        <a:pt x="5463" y="311"/>
                        <a:pt x="5149" y="772"/>
                        <a:pt x="4634" y="858"/>
                      </a:cubicBezTo>
                      <a:cubicBezTo>
                        <a:pt x="4566" y="869"/>
                        <a:pt x="4504" y="874"/>
                        <a:pt x="4446" y="874"/>
                      </a:cubicBezTo>
                      <a:cubicBezTo>
                        <a:pt x="4062" y="874"/>
                        <a:pt x="3889" y="659"/>
                        <a:pt x="3889" y="659"/>
                      </a:cubicBezTo>
                      <a:lnTo>
                        <a:pt x="3848" y="933"/>
                      </a:lnTo>
                      <a:cubicBezTo>
                        <a:pt x="3368" y="1402"/>
                        <a:pt x="2627" y="1597"/>
                        <a:pt x="1953" y="1597"/>
                      </a:cubicBezTo>
                      <a:cubicBezTo>
                        <a:pt x="1587" y="1597"/>
                        <a:pt x="1241" y="1540"/>
                        <a:pt x="968" y="1438"/>
                      </a:cubicBezTo>
                      <a:cubicBezTo>
                        <a:pt x="377" y="1216"/>
                        <a:pt x="431" y="913"/>
                        <a:pt x="431" y="913"/>
                      </a:cubicBezTo>
                      <a:cubicBezTo>
                        <a:pt x="431" y="913"/>
                        <a:pt x="429" y="912"/>
                        <a:pt x="425" y="912"/>
                      </a:cubicBezTo>
                      <a:cubicBezTo>
                        <a:pt x="393" y="912"/>
                        <a:pt x="243" y="921"/>
                        <a:pt x="131" y="1072"/>
                      </a:cubicBezTo>
                      <a:cubicBezTo>
                        <a:pt x="1" y="1247"/>
                        <a:pt x="288" y="2807"/>
                        <a:pt x="346" y="3281"/>
                      </a:cubicBezTo>
                      <a:cubicBezTo>
                        <a:pt x="386" y="3627"/>
                        <a:pt x="974" y="3795"/>
                        <a:pt x="1641" y="3795"/>
                      </a:cubicBezTo>
                      <a:cubicBezTo>
                        <a:pt x="1889" y="3795"/>
                        <a:pt x="2148" y="3771"/>
                        <a:pt x="2394" y="3725"/>
                      </a:cubicBezTo>
                      <a:cubicBezTo>
                        <a:pt x="3298" y="3555"/>
                        <a:pt x="3569" y="2752"/>
                        <a:pt x="3569" y="2752"/>
                      </a:cubicBezTo>
                      <a:cubicBezTo>
                        <a:pt x="3684" y="2880"/>
                        <a:pt x="4000" y="2943"/>
                        <a:pt x="4342" y="2943"/>
                      </a:cubicBezTo>
                      <a:cubicBezTo>
                        <a:pt x="4768" y="2943"/>
                        <a:pt x="5234" y="2845"/>
                        <a:pt x="5405" y="2649"/>
                      </a:cubicBezTo>
                      <a:cubicBezTo>
                        <a:pt x="5682" y="2336"/>
                        <a:pt x="5764" y="786"/>
                        <a:pt x="5791" y="445"/>
                      </a:cubicBezTo>
                      <a:cubicBezTo>
                        <a:pt x="5818" y="100"/>
                        <a:pt x="5576" y="1"/>
                        <a:pt x="5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17;p35">
                  <a:extLst>
                    <a:ext uri="{FF2B5EF4-FFF2-40B4-BE49-F238E27FC236}">
                      <a16:creationId xmlns:a16="http://schemas.microsoft.com/office/drawing/2014/main" id="{85425512-57C6-B7D2-5612-9B3D4D42412D}"/>
                    </a:ext>
                  </a:extLst>
                </p:cNvPr>
                <p:cNvSpPr/>
                <p:nvPr/>
              </p:nvSpPr>
              <p:spPr>
                <a:xfrm flipH="1">
                  <a:off x="7529711" y="4347265"/>
                  <a:ext cx="32938" cy="154601"/>
                </a:xfrm>
                <a:custGeom>
                  <a:avLst/>
                  <a:gdLst/>
                  <a:ahLst/>
                  <a:cxnLst/>
                  <a:rect l="l" t="t" r="r" b="b"/>
                  <a:pathLst>
                    <a:path w="506" h="2375" extrusionOk="0">
                      <a:moveTo>
                        <a:pt x="422" y="1"/>
                      </a:moveTo>
                      <a:cubicBezTo>
                        <a:pt x="382" y="1"/>
                        <a:pt x="348" y="29"/>
                        <a:pt x="342" y="70"/>
                      </a:cubicBezTo>
                      <a:lnTo>
                        <a:pt x="7" y="2282"/>
                      </a:lnTo>
                      <a:cubicBezTo>
                        <a:pt x="0" y="2327"/>
                        <a:pt x="27" y="2368"/>
                        <a:pt x="72" y="2374"/>
                      </a:cubicBezTo>
                      <a:lnTo>
                        <a:pt x="82" y="2374"/>
                      </a:lnTo>
                      <a:cubicBezTo>
                        <a:pt x="123" y="2374"/>
                        <a:pt x="158" y="2347"/>
                        <a:pt x="161" y="2306"/>
                      </a:cubicBezTo>
                      <a:lnTo>
                        <a:pt x="498" y="94"/>
                      </a:lnTo>
                      <a:cubicBezTo>
                        <a:pt x="506" y="50"/>
                        <a:pt x="475" y="9"/>
                        <a:pt x="434" y="2"/>
                      </a:cubicBezTo>
                      <a:cubicBezTo>
                        <a:pt x="430" y="1"/>
                        <a:pt x="426" y="1"/>
                        <a:pt x="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18;p35">
                  <a:extLst>
                    <a:ext uri="{FF2B5EF4-FFF2-40B4-BE49-F238E27FC236}">
                      <a16:creationId xmlns:a16="http://schemas.microsoft.com/office/drawing/2014/main" id="{86A329EE-0B35-FD6C-0768-958FFA2492DB}"/>
                    </a:ext>
                  </a:extLst>
                </p:cNvPr>
                <p:cNvSpPr/>
                <p:nvPr/>
              </p:nvSpPr>
              <p:spPr>
                <a:xfrm flipH="1">
                  <a:off x="7782285" y="3168632"/>
                  <a:ext cx="73948" cy="59562"/>
                </a:xfrm>
                <a:custGeom>
                  <a:avLst/>
                  <a:gdLst/>
                  <a:ahLst/>
                  <a:cxnLst/>
                  <a:rect l="l" t="t" r="r" b="b"/>
                  <a:pathLst>
                    <a:path w="1136" h="915" extrusionOk="0">
                      <a:moveTo>
                        <a:pt x="403" y="1"/>
                      </a:moveTo>
                      <a:cubicBezTo>
                        <a:pt x="375" y="1"/>
                        <a:pt x="348" y="6"/>
                        <a:pt x="321" y="19"/>
                      </a:cubicBezTo>
                      <a:cubicBezTo>
                        <a:pt x="0" y="173"/>
                        <a:pt x="344" y="914"/>
                        <a:pt x="635" y="914"/>
                      </a:cubicBezTo>
                      <a:cubicBezTo>
                        <a:pt x="646" y="914"/>
                        <a:pt x="658" y="913"/>
                        <a:pt x="670" y="910"/>
                      </a:cubicBezTo>
                      <a:cubicBezTo>
                        <a:pt x="1136" y="809"/>
                        <a:pt x="734" y="1"/>
                        <a:pt x="403" y="1"/>
                      </a:cubicBezTo>
                      <a:close/>
                    </a:path>
                  </a:pathLst>
                </a:custGeom>
                <a:solidFill>
                  <a:srgbClr val="FFA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1219;p35">
                  <a:extLst>
                    <a:ext uri="{FF2B5EF4-FFF2-40B4-BE49-F238E27FC236}">
                      <a16:creationId xmlns:a16="http://schemas.microsoft.com/office/drawing/2014/main" id="{542DC1E1-DA62-358C-E88F-6517A89566B1}"/>
                    </a:ext>
                  </a:extLst>
                </p:cNvPr>
                <p:cNvGrpSpPr/>
                <p:nvPr/>
              </p:nvGrpSpPr>
              <p:grpSpPr>
                <a:xfrm>
                  <a:off x="7760204" y="2952127"/>
                  <a:ext cx="460377" cy="782511"/>
                  <a:chOff x="7577684" y="3181726"/>
                  <a:chExt cx="403451" cy="685751"/>
                </a:xfrm>
              </p:grpSpPr>
              <p:sp>
                <p:nvSpPr>
                  <p:cNvPr id="93" name="Google Shape;1220;p35">
                    <a:extLst>
                      <a:ext uri="{FF2B5EF4-FFF2-40B4-BE49-F238E27FC236}">
                        <a16:creationId xmlns:a16="http://schemas.microsoft.com/office/drawing/2014/main" id="{08CDBD8A-82E1-476A-23B0-D74276F480BC}"/>
                      </a:ext>
                    </a:extLst>
                  </p:cNvPr>
                  <p:cNvSpPr/>
                  <p:nvPr/>
                </p:nvSpPr>
                <p:spPr>
                  <a:xfrm rot="4341851">
                    <a:off x="7669568" y="3185405"/>
                    <a:ext cx="219684" cy="381933"/>
                  </a:xfrm>
                  <a:custGeom>
                    <a:avLst/>
                    <a:gdLst/>
                    <a:ahLst/>
                    <a:cxnLst/>
                    <a:rect l="l" t="t" r="r" b="b"/>
                    <a:pathLst>
                      <a:path w="4647" h="9692" extrusionOk="0">
                        <a:moveTo>
                          <a:pt x="4178" y="0"/>
                        </a:moveTo>
                        <a:cubicBezTo>
                          <a:pt x="4016" y="0"/>
                          <a:pt x="3864" y="96"/>
                          <a:pt x="3800" y="254"/>
                        </a:cubicBezTo>
                        <a:lnTo>
                          <a:pt x="89" y="9120"/>
                        </a:lnTo>
                        <a:cubicBezTo>
                          <a:pt x="0" y="9328"/>
                          <a:pt x="99" y="9570"/>
                          <a:pt x="311" y="9660"/>
                        </a:cubicBezTo>
                        <a:cubicBezTo>
                          <a:pt x="362" y="9682"/>
                          <a:pt x="416" y="9692"/>
                          <a:pt x="469" y="9692"/>
                        </a:cubicBezTo>
                        <a:cubicBezTo>
                          <a:pt x="630" y="9692"/>
                          <a:pt x="783" y="9596"/>
                          <a:pt x="850" y="9438"/>
                        </a:cubicBezTo>
                        <a:lnTo>
                          <a:pt x="4558" y="572"/>
                        </a:lnTo>
                        <a:cubicBezTo>
                          <a:pt x="4646" y="364"/>
                          <a:pt x="4547" y="122"/>
                          <a:pt x="4339" y="33"/>
                        </a:cubicBezTo>
                        <a:cubicBezTo>
                          <a:pt x="4286" y="11"/>
                          <a:pt x="4231" y="0"/>
                          <a:pt x="4178" y="0"/>
                        </a:cubicBezTo>
                        <a:close/>
                      </a:path>
                    </a:pathLst>
                  </a:custGeom>
                  <a:solidFill>
                    <a:srgbClr val="936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1221;p35">
                    <a:extLst>
                      <a:ext uri="{FF2B5EF4-FFF2-40B4-BE49-F238E27FC236}">
                        <a16:creationId xmlns:a16="http://schemas.microsoft.com/office/drawing/2014/main" id="{A48E3025-D4E7-B100-3C7F-3192A916A35B}"/>
                      </a:ext>
                    </a:extLst>
                  </p:cNvPr>
                  <p:cNvGrpSpPr/>
                  <p:nvPr/>
                </p:nvGrpSpPr>
                <p:grpSpPr>
                  <a:xfrm>
                    <a:off x="7681172" y="3379747"/>
                    <a:ext cx="276149" cy="487730"/>
                    <a:chOff x="8301872" y="2653372"/>
                    <a:chExt cx="276149" cy="487730"/>
                  </a:xfrm>
                </p:grpSpPr>
                <p:sp>
                  <p:nvSpPr>
                    <p:cNvPr id="95" name="Google Shape;1222;p35">
                      <a:extLst>
                        <a:ext uri="{FF2B5EF4-FFF2-40B4-BE49-F238E27FC236}">
                          <a16:creationId xmlns:a16="http://schemas.microsoft.com/office/drawing/2014/main" id="{457FD58B-585F-0422-BA0B-6AA45EEE6546}"/>
                        </a:ext>
                      </a:extLst>
                    </p:cNvPr>
                    <p:cNvSpPr/>
                    <p:nvPr/>
                  </p:nvSpPr>
                  <p:spPr>
                    <a:xfrm rot="5400000">
                      <a:off x="8196128" y="2759138"/>
                      <a:ext cx="487660" cy="276128"/>
                    </a:xfrm>
                    <a:custGeom>
                      <a:avLst/>
                      <a:gdLst/>
                      <a:ahLst/>
                      <a:cxnLst/>
                      <a:rect l="l" t="t" r="r" b="b"/>
                      <a:pathLst>
                        <a:path w="29654" h="16791" extrusionOk="0">
                          <a:moveTo>
                            <a:pt x="1" y="1"/>
                          </a:moveTo>
                          <a:lnTo>
                            <a:pt x="1" y="16791"/>
                          </a:lnTo>
                          <a:lnTo>
                            <a:pt x="29654" y="16791"/>
                          </a:lnTo>
                          <a:lnTo>
                            <a:pt x="29654" y="1"/>
                          </a:ln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223;p35">
                      <a:extLst>
                        <a:ext uri="{FF2B5EF4-FFF2-40B4-BE49-F238E27FC236}">
                          <a16:creationId xmlns:a16="http://schemas.microsoft.com/office/drawing/2014/main" id="{2DC81C44-1245-A7BB-B0DC-427AB30D289A}"/>
                        </a:ext>
                      </a:extLst>
                    </p:cNvPr>
                    <p:cNvSpPr/>
                    <p:nvPr/>
                  </p:nvSpPr>
                  <p:spPr>
                    <a:xfrm rot="5400000">
                      <a:off x="8398783" y="2758774"/>
                      <a:ext cx="82330" cy="276148"/>
                    </a:xfrm>
                    <a:custGeom>
                      <a:avLst/>
                      <a:gdLst/>
                      <a:ahLst/>
                      <a:cxnLst/>
                      <a:rect l="l" t="t" r="r" b="b"/>
                      <a:pathLst>
                        <a:path w="2503" h="7503" extrusionOk="0">
                          <a:moveTo>
                            <a:pt x="1" y="1"/>
                          </a:moveTo>
                          <a:lnTo>
                            <a:pt x="1" y="7503"/>
                          </a:lnTo>
                          <a:lnTo>
                            <a:pt x="2502" y="7503"/>
                          </a:lnTo>
                          <a:lnTo>
                            <a:pt x="25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224;p35">
                      <a:extLst>
                        <a:ext uri="{FF2B5EF4-FFF2-40B4-BE49-F238E27FC236}">
                          <a16:creationId xmlns:a16="http://schemas.microsoft.com/office/drawing/2014/main" id="{D8F7BA49-2230-0FC9-933F-21C2AEA71D06}"/>
                        </a:ext>
                      </a:extLst>
                    </p:cNvPr>
                    <p:cNvSpPr/>
                    <p:nvPr/>
                  </p:nvSpPr>
                  <p:spPr>
                    <a:xfrm rot="5400000">
                      <a:off x="8197517" y="2851175"/>
                      <a:ext cx="487730" cy="92123"/>
                    </a:xfrm>
                    <a:custGeom>
                      <a:avLst/>
                      <a:gdLst/>
                      <a:ahLst/>
                      <a:cxnLst/>
                      <a:rect l="l" t="t" r="r" b="b"/>
                      <a:pathLst>
                        <a:path w="14828" h="2503" extrusionOk="0">
                          <a:moveTo>
                            <a:pt x="1" y="1"/>
                          </a:moveTo>
                          <a:lnTo>
                            <a:pt x="1" y="2503"/>
                          </a:lnTo>
                          <a:lnTo>
                            <a:pt x="14827" y="2503"/>
                          </a:lnTo>
                          <a:lnTo>
                            <a:pt x="148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225;p35">
                      <a:extLst>
                        <a:ext uri="{FF2B5EF4-FFF2-40B4-BE49-F238E27FC236}">
                          <a16:creationId xmlns:a16="http://schemas.microsoft.com/office/drawing/2014/main" id="{21C693E8-9BB9-A5CF-5002-44DF8CD3B003}"/>
                        </a:ext>
                      </a:extLst>
                    </p:cNvPr>
                    <p:cNvSpPr/>
                    <p:nvPr/>
                  </p:nvSpPr>
                  <p:spPr>
                    <a:xfrm rot="5400000">
                      <a:off x="8196083" y="2759163"/>
                      <a:ext cx="487730" cy="276148"/>
                    </a:xfrm>
                    <a:custGeom>
                      <a:avLst/>
                      <a:gdLst/>
                      <a:ahLst/>
                      <a:cxnLst/>
                      <a:rect l="l" t="t" r="r" b="b"/>
                      <a:pathLst>
                        <a:path w="14828" h="7503" extrusionOk="0">
                          <a:moveTo>
                            <a:pt x="12984" y="1"/>
                          </a:moveTo>
                          <a:lnTo>
                            <a:pt x="1" y="6519"/>
                          </a:lnTo>
                          <a:lnTo>
                            <a:pt x="1" y="7503"/>
                          </a:lnTo>
                          <a:lnTo>
                            <a:pt x="1455" y="7503"/>
                          </a:lnTo>
                          <a:lnTo>
                            <a:pt x="14827" y="788"/>
                          </a:lnTo>
                          <a:lnTo>
                            <a:pt x="148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226;p35">
                      <a:extLst>
                        <a:ext uri="{FF2B5EF4-FFF2-40B4-BE49-F238E27FC236}">
                          <a16:creationId xmlns:a16="http://schemas.microsoft.com/office/drawing/2014/main" id="{A1A99F19-6766-F467-E2D4-A36E52A8D9F0}"/>
                        </a:ext>
                      </a:extLst>
                    </p:cNvPr>
                    <p:cNvSpPr/>
                    <p:nvPr/>
                  </p:nvSpPr>
                  <p:spPr>
                    <a:xfrm rot="5400000">
                      <a:off x="8196083" y="2759163"/>
                      <a:ext cx="487730" cy="276148"/>
                    </a:xfrm>
                    <a:custGeom>
                      <a:avLst/>
                      <a:gdLst/>
                      <a:ahLst/>
                      <a:cxnLst/>
                      <a:rect l="l" t="t" r="r" b="b"/>
                      <a:pathLst>
                        <a:path w="14828" h="7503" extrusionOk="0">
                          <a:moveTo>
                            <a:pt x="1" y="1"/>
                          </a:moveTo>
                          <a:lnTo>
                            <a:pt x="1" y="755"/>
                          </a:lnTo>
                          <a:lnTo>
                            <a:pt x="13444" y="7503"/>
                          </a:lnTo>
                          <a:lnTo>
                            <a:pt x="14827" y="7503"/>
                          </a:lnTo>
                          <a:lnTo>
                            <a:pt x="14827" y="6485"/>
                          </a:lnTo>
                          <a:lnTo>
                            <a:pt x="19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227;p35">
                      <a:extLst>
                        <a:ext uri="{FF2B5EF4-FFF2-40B4-BE49-F238E27FC236}">
                          <a16:creationId xmlns:a16="http://schemas.microsoft.com/office/drawing/2014/main" id="{67F04AEA-E1B2-31EB-6FD6-65E75D4B1F13}"/>
                        </a:ext>
                      </a:extLst>
                    </p:cNvPr>
                    <p:cNvSpPr/>
                    <p:nvPr/>
                  </p:nvSpPr>
                  <p:spPr>
                    <a:xfrm rot="5400000">
                      <a:off x="8196819" y="2759899"/>
                      <a:ext cx="487730" cy="274676"/>
                    </a:xfrm>
                    <a:custGeom>
                      <a:avLst/>
                      <a:gdLst/>
                      <a:ahLst/>
                      <a:cxnLst/>
                      <a:rect l="l" t="t" r="r" b="b"/>
                      <a:pathLst>
                        <a:path w="14828" h="7463" extrusionOk="0">
                          <a:moveTo>
                            <a:pt x="6672" y="1"/>
                          </a:moveTo>
                          <a:lnTo>
                            <a:pt x="6672" y="2979"/>
                          </a:lnTo>
                          <a:lnTo>
                            <a:pt x="1" y="2979"/>
                          </a:lnTo>
                          <a:lnTo>
                            <a:pt x="1" y="4372"/>
                          </a:lnTo>
                          <a:lnTo>
                            <a:pt x="6672" y="4372"/>
                          </a:lnTo>
                          <a:lnTo>
                            <a:pt x="6672" y="7462"/>
                          </a:lnTo>
                          <a:lnTo>
                            <a:pt x="8136" y="7462"/>
                          </a:lnTo>
                          <a:lnTo>
                            <a:pt x="8136" y="4372"/>
                          </a:lnTo>
                          <a:lnTo>
                            <a:pt x="14827" y="4372"/>
                          </a:lnTo>
                          <a:lnTo>
                            <a:pt x="14827" y="2979"/>
                          </a:lnTo>
                          <a:lnTo>
                            <a:pt x="8136" y="2979"/>
                          </a:lnTo>
                          <a:lnTo>
                            <a:pt x="8136" y="1"/>
                          </a:lnTo>
                          <a:close/>
                        </a:path>
                      </a:pathLst>
                    </a:custGeom>
                    <a:solidFill>
                      <a:srgbClr val="FF7C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228;p35">
                      <a:extLst>
                        <a:ext uri="{FF2B5EF4-FFF2-40B4-BE49-F238E27FC236}">
                          <a16:creationId xmlns:a16="http://schemas.microsoft.com/office/drawing/2014/main" id="{579818F3-655D-52B1-9EDB-1492A404CD41}"/>
                        </a:ext>
                      </a:extLst>
                    </p:cNvPr>
                    <p:cNvSpPr/>
                    <p:nvPr/>
                  </p:nvSpPr>
                  <p:spPr>
                    <a:xfrm rot="5400000">
                      <a:off x="8448674" y="2692105"/>
                      <a:ext cx="168081" cy="90614"/>
                    </a:xfrm>
                    <a:custGeom>
                      <a:avLst/>
                      <a:gdLst/>
                      <a:ahLst/>
                      <a:cxnLst/>
                      <a:rect l="l" t="t" r="r" b="b"/>
                      <a:pathLst>
                        <a:path w="5110" h="2462" extrusionOk="0">
                          <a:moveTo>
                            <a:pt x="1" y="1"/>
                          </a:moveTo>
                          <a:lnTo>
                            <a:pt x="1" y="575"/>
                          </a:lnTo>
                          <a:lnTo>
                            <a:pt x="3828" y="2462"/>
                          </a:lnTo>
                          <a:lnTo>
                            <a:pt x="5110" y="2462"/>
                          </a:lnTo>
                          <a:lnTo>
                            <a:pt x="116" y="1"/>
                          </a:lnTo>
                          <a:close/>
                        </a:path>
                      </a:pathLst>
                    </a:custGeom>
                    <a:solidFill>
                      <a:srgbClr val="FF7C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229;p35">
                      <a:extLst>
                        <a:ext uri="{FF2B5EF4-FFF2-40B4-BE49-F238E27FC236}">
                          <a16:creationId xmlns:a16="http://schemas.microsoft.com/office/drawing/2014/main" id="{6E5941EE-24A2-D382-1C41-F4AD1FA5523B}"/>
                        </a:ext>
                      </a:extLst>
                    </p:cNvPr>
                    <p:cNvSpPr/>
                    <p:nvPr/>
                  </p:nvSpPr>
                  <p:spPr>
                    <a:xfrm rot="5400000">
                      <a:off x="8432722" y="2995786"/>
                      <a:ext cx="199986" cy="90614"/>
                    </a:xfrm>
                    <a:custGeom>
                      <a:avLst/>
                      <a:gdLst/>
                      <a:ahLst/>
                      <a:cxnLst/>
                      <a:rect l="l" t="t" r="r" b="b"/>
                      <a:pathLst>
                        <a:path w="6080" h="2462" extrusionOk="0">
                          <a:moveTo>
                            <a:pt x="4994" y="1"/>
                          </a:moveTo>
                          <a:lnTo>
                            <a:pt x="0" y="2462"/>
                          </a:lnTo>
                          <a:lnTo>
                            <a:pt x="1282" y="2462"/>
                          </a:lnTo>
                          <a:lnTo>
                            <a:pt x="6079" y="102"/>
                          </a:lnTo>
                          <a:lnTo>
                            <a:pt x="6079" y="1"/>
                          </a:lnTo>
                          <a:close/>
                        </a:path>
                      </a:pathLst>
                    </a:custGeom>
                    <a:solidFill>
                      <a:srgbClr val="FF7C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230;p35">
                      <a:extLst>
                        <a:ext uri="{FF2B5EF4-FFF2-40B4-BE49-F238E27FC236}">
                          <a16:creationId xmlns:a16="http://schemas.microsoft.com/office/drawing/2014/main" id="{6EBF9E1A-3F6B-5FC3-F1AC-C940B2FEC869}"/>
                        </a:ext>
                      </a:extLst>
                    </p:cNvPr>
                    <p:cNvSpPr/>
                    <p:nvPr/>
                  </p:nvSpPr>
                  <p:spPr>
                    <a:xfrm rot="5400000">
                      <a:off x="8271154" y="3016513"/>
                      <a:ext cx="160515" cy="88626"/>
                    </a:xfrm>
                    <a:custGeom>
                      <a:avLst/>
                      <a:gdLst/>
                      <a:ahLst/>
                      <a:cxnLst/>
                      <a:rect l="l" t="t" r="r" b="b"/>
                      <a:pathLst>
                        <a:path w="4880" h="2408" extrusionOk="0">
                          <a:moveTo>
                            <a:pt x="1" y="1"/>
                          </a:moveTo>
                          <a:lnTo>
                            <a:pt x="4879" y="2408"/>
                          </a:lnTo>
                          <a:lnTo>
                            <a:pt x="4879" y="1776"/>
                          </a:lnTo>
                          <a:lnTo>
                            <a:pt x="1282" y="1"/>
                          </a:lnTo>
                          <a:close/>
                        </a:path>
                      </a:pathLst>
                    </a:custGeom>
                    <a:solidFill>
                      <a:srgbClr val="FF7C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231;p35">
                      <a:extLst>
                        <a:ext uri="{FF2B5EF4-FFF2-40B4-BE49-F238E27FC236}">
                          <a16:creationId xmlns:a16="http://schemas.microsoft.com/office/drawing/2014/main" id="{69348376-1CE4-0626-16EE-F7614A3BF556}"/>
                        </a:ext>
                      </a:extLst>
                    </p:cNvPr>
                    <p:cNvSpPr/>
                    <p:nvPr/>
                  </p:nvSpPr>
                  <p:spPr>
                    <a:xfrm rot="5400000">
                      <a:off x="8245023" y="2710221"/>
                      <a:ext cx="207552" cy="93853"/>
                    </a:xfrm>
                    <a:custGeom>
                      <a:avLst/>
                      <a:gdLst/>
                      <a:ahLst/>
                      <a:cxnLst/>
                      <a:rect l="l" t="t" r="r" b="b"/>
                      <a:pathLst>
                        <a:path w="6310" h="2550" extrusionOk="0">
                          <a:moveTo>
                            <a:pt x="5029" y="1"/>
                          </a:moveTo>
                          <a:lnTo>
                            <a:pt x="1" y="2476"/>
                          </a:lnTo>
                          <a:lnTo>
                            <a:pt x="1" y="2550"/>
                          </a:lnTo>
                          <a:lnTo>
                            <a:pt x="1141" y="2550"/>
                          </a:lnTo>
                          <a:lnTo>
                            <a:pt x="6310" y="1"/>
                          </a:lnTo>
                          <a:close/>
                        </a:path>
                      </a:pathLst>
                    </a:custGeom>
                    <a:solidFill>
                      <a:srgbClr val="FF7C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1232;p35">
                  <a:extLst>
                    <a:ext uri="{FF2B5EF4-FFF2-40B4-BE49-F238E27FC236}">
                      <a16:creationId xmlns:a16="http://schemas.microsoft.com/office/drawing/2014/main" id="{9652EAC8-073D-6E08-0755-B39774AA0BAA}"/>
                    </a:ext>
                  </a:extLst>
                </p:cNvPr>
                <p:cNvSpPr/>
                <p:nvPr/>
              </p:nvSpPr>
              <p:spPr>
                <a:xfrm flipH="1">
                  <a:off x="7760673" y="3147151"/>
                  <a:ext cx="74208" cy="59432"/>
                </a:xfrm>
                <a:custGeom>
                  <a:avLst/>
                  <a:gdLst/>
                  <a:ahLst/>
                  <a:cxnLst/>
                  <a:rect l="l" t="t" r="r" b="b"/>
                  <a:pathLst>
                    <a:path w="1140" h="913" extrusionOk="0">
                      <a:moveTo>
                        <a:pt x="406" y="0"/>
                      </a:moveTo>
                      <a:cubicBezTo>
                        <a:pt x="378" y="0"/>
                        <a:pt x="351" y="6"/>
                        <a:pt x="325" y="18"/>
                      </a:cubicBezTo>
                      <a:cubicBezTo>
                        <a:pt x="0" y="172"/>
                        <a:pt x="343" y="912"/>
                        <a:pt x="638" y="912"/>
                      </a:cubicBezTo>
                      <a:cubicBezTo>
                        <a:pt x="650" y="912"/>
                        <a:pt x="662" y="911"/>
                        <a:pt x="673" y="909"/>
                      </a:cubicBezTo>
                      <a:cubicBezTo>
                        <a:pt x="1139" y="808"/>
                        <a:pt x="736" y="0"/>
                        <a:pt x="406" y="0"/>
                      </a:cubicBezTo>
                      <a:close/>
                    </a:path>
                  </a:pathLst>
                </a:custGeom>
                <a:solidFill>
                  <a:srgbClr val="FFA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33;p35">
                  <a:extLst>
                    <a:ext uri="{FF2B5EF4-FFF2-40B4-BE49-F238E27FC236}">
                      <a16:creationId xmlns:a16="http://schemas.microsoft.com/office/drawing/2014/main" id="{0A42974D-C155-44F8-5D38-DEB19919339D}"/>
                    </a:ext>
                  </a:extLst>
                </p:cNvPr>
                <p:cNvSpPr/>
                <p:nvPr/>
              </p:nvSpPr>
              <p:spPr>
                <a:xfrm flipH="1">
                  <a:off x="7674618" y="3062070"/>
                  <a:ext cx="169117" cy="166448"/>
                </a:xfrm>
                <a:custGeom>
                  <a:avLst/>
                  <a:gdLst/>
                  <a:ahLst/>
                  <a:cxnLst/>
                  <a:rect l="l" t="t" r="r" b="b"/>
                  <a:pathLst>
                    <a:path w="2598" h="2557" extrusionOk="0">
                      <a:moveTo>
                        <a:pt x="1372" y="0"/>
                      </a:moveTo>
                      <a:cubicBezTo>
                        <a:pt x="1226" y="372"/>
                        <a:pt x="768" y="741"/>
                        <a:pt x="406" y="929"/>
                      </a:cubicBezTo>
                      <a:cubicBezTo>
                        <a:pt x="605" y="1735"/>
                        <a:pt x="0" y="2297"/>
                        <a:pt x="293" y="2499"/>
                      </a:cubicBezTo>
                      <a:cubicBezTo>
                        <a:pt x="354" y="2541"/>
                        <a:pt x="416" y="2557"/>
                        <a:pt x="476" y="2557"/>
                      </a:cubicBezTo>
                      <a:cubicBezTo>
                        <a:pt x="642" y="2557"/>
                        <a:pt x="785" y="2434"/>
                        <a:pt x="785" y="2434"/>
                      </a:cubicBezTo>
                      <a:cubicBezTo>
                        <a:pt x="785" y="2434"/>
                        <a:pt x="874" y="2542"/>
                        <a:pt x="1090" y="2542"/>
                      </a:cubicBezTo>
                      <a:cubicBezTo>
                        <a:pt x="1105" y="2542"/>
                        <a:pt x="1121" y="2541"/>
                        <a:pt x="1137" y="2540"/>
                      </a:cubicBezTo>
                      <a:cubicBezTo>
                        <a:pt x="1386" y="2523"/>
                        <a:pt x="1533" y="2223"/>
                        <a:pt x="1533" y="2223"/>
                      </a:cubicBezTo>
                      <a:cubicBezTo>
                        <a:pt x="1533" y="2223"/>
                        <a:pt x="1582" y="2238"/>
                        <a:pt x="1661" y="2238"/>
                      </a:cubicBezTo>
                      <a:cubicBezTo>
                        <a:pt x="1739" y="2238"/>
                        <a:pt x="1845" y="2223"/>
                        <a:pt x="1960" y="2161"/>
                      </a:cubicBezTo>
                      <a:cubicBezTo>
                        <a:pt x="2141" y="2066"/>
                        <a:pt x="2215" y="1656"/>
                        <a:pt x="2215" y="1656"/>
                      </a:cubicBezTo>
                      <a:cubicBezTo>
                        <a:pt x="2215" y="1656"/>
                        <a:pt x="2598" y="1448"/>
                        <a:pt x="2437" y="1147"/>
                      </a:cubicBezTo>
                      <a:cubicBezTo>
                        <a:pt x="2301" y="895"/>
                        <a:pt x="1639" y="287"/>
                        <a:pt x="1372" y="0"/>
                      </a:cubicBezTo>
                      <a:close/>
                    </a:path>
                  </a:pathLst>
                </a:custGeom>
                <a:solidFill>
                  <a:srgbClr val="FFB1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34;p35">
                  <a:extLst>
                    <a:ext uri="{FF2B5EF4-FFF2-40B4-BE49-F238E27FC236}">
                      <a16:creationId xmlns:a16="http://schemas.microsoft.com/office/drawing/2014/main" id="{4D751C04-F25B-1A79-E2F0-8CB48B9A16DC}"/>
                    </a:ext>
                  </a:extLst>
                </p:cNvPr>
                <p:cNvSpPr/>
                <p:nvPr/>
              </p:nvSpPr>
              <p:spPr>
                <a:xfrm flipH="1">
                  <a:off x="7331303" y="2311185"/>
                  <a:ext cx="315125" cy="119449"/>
                </a:xfrm>
                <a:custGeom>
                  <a:avLst/>
                  <a:gdLst/>
                  <a:ahLst/>
                  <a:cxnLst/>
                  <a:rect l="l" t="t" r="r" b="b"/>
                  <a:pathLst>
                    <a:path w="4841" h="1835" extrusionOk="0">
                      <a:moveTo>
                        <a:pt x="3269" y="1"/>
                      </a:moveTo>
                      <a:cubicBezTo>
                        <a:pt x="2709" y="1"/>
                        <a:pt x="1908" y="23"/>
                        <a:pt x="1056" y="134"/>
                      </a:cubicBezTo>
                      <a:cubicBezTo>
                        <a:pt x="0" y="274"/>
                        <a:pt x="462" y="1834"/>
                        <a:pt x="462" y="1834"/>
                      </a:cubicBezTo>
                      <a:cubicBezTo>
                        <a:pt x="462" y="1834"/>
                        <a:pt x="4640" y="1776"/>
                        <a:pt x="4742" y="1584"/>
                      </a:cubicBezTo>
                      <a:cubicBezTo>
                        <a:pt x="4841" y="1394"/>
                        <a:pt x="4786" y="765"/>
                        <a:pt x="4615" y="414"/>
                      </a:cubicBezTo>
                      <a:cubicBezTo>
                        <a:pt x="4492" y="158"/>
                        <a:pt x="4295" y="18"/>
                        <a:pt x="3827" y="7"/>
                      </a:cubicBezTo>
                      <a:cubicBezTo>
                        <a:pt x="3691" y="4"/>
                        <a:pt x="3500" y="1"/>
                        <a:pt x="3269" y="1"/>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35;p35">
                  <a:extLst>
                    <a:ext uri="{FF2B5EF4-FFF2-40B4-BE49-F238E27FC236}">
                      <a16:creationId xmlns:a16="http://schemas.microsoft.com/office/drawing/2014/main" id="{67C8DFD1-09E6-F04D-D656-353D93EDFA1A}"/>
                    </a:ext>
                  </a:extLst>
                </p:cNvPr>
                <p:cNvSpPr/>
                <p:nvPr/>
              </p:nvSpPr>
              <p:spPr>
                <a:xfrm flipH="1">
                  <a:off x="7086927" y="1845617"/>
                  <a:ext cx="52987" cy="27145"/>
                </a:xfrm>
                <a:custGeom>
                  <a:avLst/>
                  <a:gdLst/>
                  <a:ahLst/>
                  <a:cxnLst/>
                  <a:rect l="l" t="t" r="r" b="b"/>
                  <a:pathLst>
                    <a:path w="814" h="417" extrusionOk="0">
                      <a:moveTo>
                        <a:pt x="211" y="1"/>
                      </a:moveTo>
                      <a:cubicBezTo>
                        <a:pt x="141" y="1"/>
                        <a:pt x="87" y="23"/>
                        <a:pt x="67" y="77"/>
                      </a:cubicBezTo>
                      <a:cubicBezTo>
                        <a:pt x="0" y="257"/>
                        <a:pt x="407" y="416"/>
                        <a:pt x="599" y="416"/>
                      </a:cubicBezTo>
                      <a:cubicBezTo>
                        <a:pt x="643" y="416"/>
                        <a:pt x="675" y="408"/>
                        <a:pt x="689" y="391"/>
                      </a:cubicBezTo>
                      <a:cubicBezTo>
                        <a:pt x="814" y="229"/>
                        <a:pt x="435" y="1"/>
                        <a:pt x="211" y="1"/>
                      </a:cubicBezTo>
                      <a:close/>
                    </a:path>
                  </a:pathLst>
                </a:custGeom>
                <a:solidFill>
                  <a:srgbClr val="493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36;p35">
                  <a:extLst>
                    <a:ext uri="{FF2B5EF4-FFF2-40B4-BE49-F238E27FC236}">
                      <a16:creationId xmlns:a16="http://schemas.microsoft.com/office/drawing/2014/main" id="{42807D04-E184-D393-052E-F92466F1D4A3}"/>
                    </a:ext>
                  </a:extLst>
                </p:cNvPr>
                <p:cNvSpPr/>
                <p:nvPr/>
              </p:nvSpPr>
              <p:spPr>
                <a:xfrm flipH="1">
                  <a:off x="7219529" y="2020661"/>
                  <a:ext cx="115153" cy="52141"/>
                </a:xfrm>
                <a:custGeom>
                  <a:avLst/>
                  <a:gdLst/>
                  <a:ahLst/>
                  <a:cxnLst/>
                  <a:rect l="l" t="t" r="r" b="b"/>
                  <a:pathLst>
                    <a:path w="1769" h="801" extrusionOk="0">
                      <a:moveTo>
                        <a:pt x="92" y="0"/>
                      </a:moveTo>
                      <a:cubicBezTo>
                        <a:pt x="83" y="0"/>
                        <a:pt x="74" y="2"/>
                        <a:pt x="65" y="5"/>
                      </a:cubicBezTo>
                      <a:cubicBezTo>
                        <a:pt x="24" y="19"/>
                        <a:pt x="1" y="63"/>
                        <a:pt x="18" y="104"/>
                      </a:cubicBezTo>
                      <a:cubicBezTo>
                        <a:pt x="21" y="115"/>
                        <a:pt x="274" y="801"/>
                        <a:pt x="1162" y="801"/>
                      </a:cubicBezTo>
                      <a:cubicBezTo>
                        <a:pt x="1321" y="801"/>
                        <a:pt x="1499" y="777"/>
                        <a:pt x="1701" y="726"/>
                      </a:cubicBezTo>
                      <a:cubicBezTo>
                        <a:pt x="1742" y="716"/>
                        <a:pt x="1769" y="671"/>
                        <a:pt x="1756" y="630"/>
                      </a:cubicBezTo>
                      <a:cubicBezTo>
                        <a:pt x="1747" y="593"/>
                        <a:pt x="1716" y="570"/>
                        <a:pt x="1679" y="570"/>
                      </a:cubicBezTo>
                      <a:cubicBezTo>
                        <a:pt x="1673" y="570"/>
                        <a:pt x="1666" y="571"/>
                        <a:pt x="1660" y="572"/>
                      </a:cubicBezTo>
                      <a:cubicBezTo>
                        <a:pt x="1470" y="621"/>
                        <a:pt x="1302" y="642"/>
                        <a:pt x="1155" y="642"/>
                      </a:cubicBezTo>
                      <a:cubicBezTo>
                        <a:pt x="389" y="642"/>
                        <a:pt x="176" y="82"/>
                        <a:pt x="165" y="54"/>
                      </a:cubicBezTo>
                      <a:cubicBezTo>
                        <a:pt x="154" y="22"/>
                        <a:pt x="124" y="0"/>
                        <a:pt x="92" y="0"/>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237;p35">
                  <a:extLst>
                    <a:ext uri="{FF2B5EF4-FFF2-40B4-BE49-F238E27FC236}">
                      <a16:creationId xmlns:a16="http://schemas.microsoft.com/office/drawing/2014/main" id="{03262001-5DF6-B4CB-739C-7C4B5A3ACC72}"/>
                    </a:ext>
                  </a:extLst>
                </p:cNvPr>
                <p:cNvSpPr/>
                <p:nvPr/>
              </p:nvSpPr>
              <p:spPr>
                <a:xfrm flipH="1">
                  <a:off x="7109710" y="1911625"/>
                  <a:ext cx="30725" cy="53183"/>
                </a:xfrm>
                <a:custGeom>
                  <a:avLst/>
                  <a:gdLst/>
                  <a:ahLst/>
                  <a:cxnLst/>
                  <a:rect l="l" t="t" r="r" b="b"/>
                  <a:pathLst>
                    <a:path w="472" h="817" extrusionOk="0">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38;p35">
                  <a:extLst>
                    <a:ext uri="{FF2B5EF4-FFF2-40B4-BE49-F238E27FC236}">
                      <a16:creationId xmlns:a16="http://schemas.microsoft.com/office/drawing/2014/main" id="{102B47C5-C1EC-5FF2-4FAB-07B583F96B63}"/>
                    </a:ext>
                  </a:extLst>
                </p:cNvPr>
                <p:cNvSpPr/>
                <p:nvPr/>
              </p:nvSpPr>
              <p:spPr>
                <a:xfrm flipH="1">
                  <a:off x="7113095" y="1920478"/>
                  <a:ext cx="7811" cy="13475"/>
                </a:xfrm>
                <a:custGeom>
                  <a:avLst/>
                  <a:gdLst/>
                  <a:ahLst/>
                  <a:cxnLst/>
                  <a:rect l="l" t="t" r="r" b="b"/>
                  <a:pathLst>
                    <a:path w="120" h="207" extrusionOk="0">
                      <a:moveTo>
                        <a:pt x="51" y="1"/>
                      </a:moveTo>
                      <a:cubicBezTo>
                        <a:pt x="49" y="1"/>
                        <a:pt x="47" y="1"/>
                        <a:pt x="45" y="2"/>
                      </a:cubicBezTo>
                      <a:cubicBezTo>
                        <a:pt x="18" y="5"/>
                        <a:pt x="0" y="53"/>
                        <a:pt x="8" y="107"/>
                      </a:cubicBezTo>
                      <a:cubicBezTo>
                        <a:pt x="14" y="163"/>
                        <a:pt x="39" y="207"/>
                        <a:pt x="69" y="207"/>
                      </a:cubicBezTo>
                      <a:cubicBezTo>
                        <a:pt x="70" y="207"/>
                        <a:pt x="71" y="207"/>
                        <a:pt x="72" y="206"/>
                      </a:cubicBezTo>
                      <a:cubicBezTo>
                        <a:pt x="99" y="203"/>
                        <a:pt x="120" y="152"/>
                        <a:pt x="110" y="97"/>
                      </a:cubicBezTo>
                      <a:cubicBezTo>
                        <a:pt x="103" y="43"/>
                        <a:pt x="79" y="1"/>
                        <a:pt x="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239;p35">
                  <a:extLst>
                    <a:ext uri="{FF2B5EF4-FFF2-40B4-BE49-F238E27FC236}">
                      <a16:creationId xmlns:a16="http://schemas.microsoft.com/office/drawing/2014/main" id="{F52ADCEC-523C-FB24-56E6-A3616DBAAA50}"/>
                    </a:ext>
                  </a:extLst>
                </p:cNvPr>
                <p:cNvSpPr/>
                <p:nvPr/>
              </p:nvSpPr>
              <p:spPr>
                <a:xfrm flipH="1">
                  <a:off x="7387281" y="1938119"/>
                  <a:ext cx="44916" cy="67373"/>
                </a:xfrm>
                <a:custGeom>
                  <a:avLst/>
                  <a:gdLst/>
                  <a:ahLst/>
                  <a:cxnLst/>
                  <a:rect l="l" t="t" r="r" b="b"/>
                  <a:pathLst>
                    <a:path w="690" h="1035" extrusionOk="0">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40;p35">
                  <a:extLst>
                    <a:ext uri="{FF2B5EF4-FFF2-40B4-BE49-F238E27FC236}">
                      <a16:creationId xmlns:a16="http://schemas.microsoft.com/office/drawing/2014/main" id="{D57CB48E-B9DB-7DAD-8A54-B1AF242BAB6F}"/>
                    </a:ext>
                  </a:extLst>
                </p:cNvPr>
                <p:cNvSpPr/>
                <p:nvPr/>
              </p:nvSpPr>
              <p:spPr>
                <a:xfrm flipH="1">
                  <a:off x="7393725" y="1951398"/>
                  <a:ext cx="8918" cy="15297"/>
                </a:xfrm>
                <a:custGeom>
                  <a:avLst/>
                  <a:gdLst/>
                  <a:ahLst/>
                  <a:cxnLst/>
                  <a:rect l="l" t="t" r="r" b="b"/>
                  <a:pathLst>
                    <a:path w="137" h="235" extrusionOk="0">
                      <a:moveTo>
                        <a:pt x="58" y="1"/>
                      </a:moveTo>
                      <a:cubicBezTo>
                        <a:pt x="57" y="1"/>
                        <a:pt x="56" y="1"/>
                        <a:pt x="55" y="1"/>
                      </a:cubicBezTo>
                      <a:cubicBezTo>
                        <a:pt x="21" y="4"/>
                        <a:pt x="0" y="62"/>
                        <a:pt x="10" y="124"/>
                      </a:cubicBezTo>
                      <a:cubicBezTo>
                        <a:pt x="17" y="185"/>
                        <a:pt x="47" y="234"/>
                        <a:pt x="77" y="234"/>
                      </a:cubicBezTo>
                      <a:cubicBezTo>
                        <a:pt x="78" y="234"/>
                        <a:pt x="80" y="234"/>
                        <a:pt x="82" y="234"/>
                      </a:cubicBezTo>
                      <a:cubicBezTo>
                        <a:pt x="116" y="230"/>
                        <a:pt x="137" y="175"/>
                        <a:pt x="126" y="111"/>
                      </a:cubicBezTo>
                      <a:cubicBezTo>
                        <a:pt x="120" y="47"/>
                        <a:pt x="88" y="1"/>
                        <a:pt x="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241;p35">
                  <a:extLst>
                    <a:ext uri="{FF2B5EF4-FFF2-40B4-BE49-F238E27FC236}">
                      <a16:creationId xmlns:a16="http://schemas.microsoft.com/office/drawing/2014/main" id="{8151A000-276A-943D-6ECA-554D8FCD754A}"/>
                    </a:ext>
                  </a:extLst>
                </p:cNvPr>
                <p:cNvSpPr/>
                <p:nvPr/>
              </p:nvSpPr>
              <p:spPr>
                <a:xfrm rot="-618055" flipH="1">
                  <a:off x="7355127" y="1852313"/>
                  <a:ext cx="100310" cy="60277"/>
                </a:xfrm>
                <a:custGeom>
                  <a:avLst/>
                  <a:gdLst/>
                  <a:ahLst/>
                  <a:cxnLst/>
                  <a:rect l="l" t="t" r="r" b="b"/>
                  <a:pathLst>
                    <a:path w="1541" h="926" extrusionOk="0">
                      <a:moveTo>
                        <a:pt x="1325" y="0"/>
                      </a:moveTo>
                      <a:cubicBezTo>
                        <a:pt x="994" y="0"/>
                        <a:pt x="1" y="706"/>
                        <a:pt x="144" y="864"/>
                      </a:cubicBezTo>
                      <a:cubicBezTo>
                        <a:pt x="178" y="905"/>
                        <a:pt x="233" y="925"/>
                        <a:pt x="301" y="925"/>
                      </a:cubicBezTo>
                      <a:cubicBezTo>
                        <a:pt x="704" y="925"/>
                        <a:pt x="1540" y="239"/>
                        <a:pt x="1417" y="38"/>
                      </a:cubicBezTo>
                      <a:cubicBezTo>
                        <a:pt x="1400" y="10"/>
                        <a:pt x="1369" y="0"/>
                        <a:pt x="1325" y="0"/>
                      </a:cubicBezTo>
                      <a:close/>
                    </a:path>
                  </a:pathLst>
                </a:custGeom>
                <a:solidFill>
                  <a:srgbClr val="493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42;p35">
                  <a:extLst>
                    <a:ext uri="{FF2B5EF4-FFF2-40B4-BE49-F238E27FC236}">
                      <a16:creationId xmlns:a16="http://schemas.microsoft.com/office/drawing/2014/main" id="{675FA0E1-813B-E2A8-8E99-94E249E45FCF}"/>
                    </a:ext>
                  </a:extLst>
                </p:cNvPr>
                <p:cNvSpPr/>
                <p:nvPr/>
              </p:nvSpPr>
              <p:spPr>
                <a:xfrm flipH="1">
                  <a:off x="7290808" y="2020531"/>
                  <a:ext cx="43874" cy="44265"/>
                </a:xfrm>
                <a:custGeom>
                  <a:avLst/>
                  <a:gdLst/>
                  <a:ahLst/>
                  <a:cxnLst/>
                  <a:rect l="l" t="t" r="r" b="b"/>
                  <a:pathLst>
                    <a:path w="674" h="680" extrusionOk="0">
                      <a:moveTo>
                        <a:pt x="92" y="1"/>
                      </a:moveTo>
                      <a:cubicBezTo>
                        <a:pt x="83" y="1"/>
                        <a:pt x="72" y="4"/>
                        <a:pt x="65" y="7"/>
                      </a:cubicBezTo>
                      <a:cubicBezTo>
                        <a:pt x="24" y="21"/>
                        <a:pt x="1" y="65"/>
                        <a:pt x="18" y="106"/>
                      </a:cubicBezTo>
                      <a:cubicBezTo>
                        <a:pt x="18" y="114"/>
                        <a:pt x="158" y="486"/>
                        <a:pt x="581" y="680"/>
                      </a:cubicBezTo>
                      <a:cubicBezTo>
                        <a:pt x="612" y="639"/>
                        <a:pt x="642" y="595"/>
                        <a:pt x="673" y="554"/>
                      </a:cubicBezTo>
                      <a:cubicBezTo>
                        <a:pt x="294" y="393"/>
                        <a:pt x="174" y="76"/>
                        <a:pt x="165" y="56"/>
                      </a:cubicBezTo>
                      <a:cubicBezTo>
                        <a:pt x="154" y="21"/>
                        <a:pt x="124" y="1"/>
                        <a:pt x="92"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243;p35">
                  <a:extLst>
                    <a:ext uri="{FF2B5EF4-FFF2-40B4-BE49-F238E27FC236}">
                      <a16:creationId xmlns:a16="http://schemas.microsoft.com/office/drawing/2014/main" id="{84B2BFF5-6BB5-18E2-EC27-EA218E18E287}"/>
                    </a:ext>
                  </a:extLst>
                </p:cNvPr>
                <p:cNvSpPr/>
                <p:nvPr/>
              </p:nvSpPr>
              <p:spPr>
                <a:xfrm flipH="1">
                  <a:off x="7387281" y="1938119"/>
                  <a:ext cx="44916" cy="67373"/>
                </a:xfrm>
                <a:custGeom>
                  <a:avLst/>
                  <a:gdLst/>
                  <a:ahLst/>
                  <a:cxnLst/>
                  <a:rect l="l" t="t" r="r" b="b"/>
                  <a:pathLst>
                    <a:path w="690" h="1035" extrusionOk="0">
                      <a:moveTo>
                        <a:pt x="512" y="205"/>
                      </a:moveTo>
                      <a:cubicBezTo>
                        <a:pt x="543" y="205"/>
                        <a:pt x="574" y="253"/>
                        <a:pt x="580" y="315"/>
                      </a:cubicBezTo>
                      <a:cubicBezTo>
                        <a:pt x="591" y="379"/>
                        <a:pt x="570" y="434"/>
                        <a:pt x="536" y="438"/>
                      </a:cubicBezTo>
                      <a:lnTo>
                        <a:pt x="533" y="438"/>
                      </a:lnTo>
                      <a:cubicBezTo>
                        <a:pt x="502" y="438"/>
                        <a:pt x="471" y="393"/>
                        <a:pt x="464" y="328"/>
                      </a:cubicBezTo>
                      <a:cubicBezTo>
                        <a:pt x="454" y="266"/>
                        <a:pt x="475" y="208"/>
                        <a:pt x="509" y="205"/>
                      </a:cubicBezTo>
                      <a:close/>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244;p35">
                  <a:extLst>
                    <a:ext uri="{FF2B5EF4-FFF2-40B4-BE49-F238E27FC236}">
                      <a16:creationId xmlns:a16="http://schemas.microsoft.com/office/drawing/2014/main" id="{551B19B2-5C4D-9006-115D-D38D605E295E}"/>
                    </a:ext>
                  </a:extLst>
                </p:cNvPr>
                <p:cNvSpPr/>
                <p:nvPr/>
              </p:nvSpPr>
              <p:spPr>
                <a:xfrm flipH="1">
                  <a:off x="7393725" y="1951398"/>
                  <a:ext cx="8918" cy="15232"/>
                </a:xfrm>
                <a:custGeom>
                  <a:avLst/>
                  <a:gdLst/>
                  <a:ahLst/>
                  <a:cxnLst/>
                  <a:rect l="l" t="t" r="r" b="b"/>
                  <a:pathLst>
                    <a:path w="137" h="234" extrusionOk="0">
                      <a:moveTo>
                        <a:pt x="55" y="1"/>
                      </a:moveTo>
                      <a:cubicBezTo>
                        <a:pt x="21" y="4"/>
                        <a:pt x="0" y="62"/>
                        <a:pt x="10" y="124"/>
                      </a:cubicBezTo>
                      <a:cubicBezTo>
                        <a:pt x="17" y="189"/>
                        <a:pt x="48" y="234"/>
                        <a:pt x="79" y="234"/>
                      </a:cubicBezTo>
                      <a:lnTo>
                        <a:pt x="82" y="234"/>
                      </a:lnTo>
                      <a:cubicBezTo>
                        <a:pt x="116" y="230"/>
                        <a:pt x="137" y="175"/>
                        <a:pt x="126" y="111"/>
                      </a:cubicBezTo>
                      <a:cubicBezTo>
                        <a:pt x="120" y="49"/>
                        <a:pt x="89" y="1"/>
                        <a:pt x="58" y="1"/>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45;p35">
                  <a:extLst>
                    <a:ext uri="{FF2B5EF4-FFF2-40B4-BE49-F238E27FC236}">
                      <a16:creationId xmlns:a16="http://schemas.microsoft.com/office/drawing/2014/main" id="{88E9E468-8120-4970-ACDD-7C9C75E46635}"/>
                    </a:ext>
                  </a:extLst>
                </p:cNvPr>
                <p:cNvSpPr/>
                <p:nvPr/>
              </p:nvSpPr>
              <p:spPr>
                <a:xfrm flipH="1">
                  <a:off x="7710160" y="2149486"/>
                  <a:ext cx="122964" cy="78700"/>
                </a:xfrm>
                <a:custGeom>
                  <a:avLst/>
                  <a:gdLst/>
                  <a:ahLst/>
                  <a:cxnLst/>
                  <a:rect l="l" t="t" r="r" b="b"/>
                  <a:pathLst>
                    <a:path w="1889" h="1209" extrusionOk="0">
                      <a:moveTo>
                        <a:pt x="977" y="0"/>
                      </a:moveTo>
                      <a:cubicBezTo>
                        <a:pt x="867" y="0"/>
                        <a:pt x="770" y="18"/>
                        <a:pt x="697" y="38"/>
                      </a:cubicBezTo>
                      <a:cubicBezTo>
                        <a:pt x="360" y="133"/>
                        <a:pt x="76" y="392"/>
                        <a:pt x="12" y="673"/>
                      </a:cubicBezTo>
                      <a:cubicBezTo>
                        <a:pt x="1" y="714"/>
                        <a:pt x="28" y="758"/>
                        <a:pt x="69" y="764"/>
                      </a:cubicBezTo>
                      <a:cubicBezTo>
                        <a:pt x="77" y="767"/>
                        <a:pt x="85" y="768"/>
                        <a:pt x="92" y="768"/>
                      </a:cubicBezTo>
                      <a:cubicBezTo>
                        <a:pt x="127" y="768"/>
                        <a:pt x="157" y="743"/>
                        <a:pt x="165" y="706"/>
                      </a:cubicBezTo>
                      <a:cubicBezTo>
                        <a:pt x="220" y="484"/>
                        <a:pt x="458" y="269"/>
                        <a:pt x="738" y="191"/>
                      </a:cubicBezTo>
                      <a:cubicBezTo>
                        <a:pt x="800" y="173"/>
                        <a:pt x="882" y="158"/>
                        <a:pt x="975" y="158"/>
                      </a:cubicBezTo>
                      <a:cubicBezTo>
                        <a:pt x="1118" y="158"/>
                        <a:pt x="1288" y="194"/>
                        <a:pt x="1462" y="314"/>
                      </a:cubicBezTo>
                      <a:cubicBezTo>
                        <a:pt x="1277" y="324"/>
                        <a:pt x="1028" y="365"/>
                        <a:pt x="878" y="505"/>
                      </a:cubicBezTo>
                      <a:cubicBezTo>
                        <a:pt x="790" y="591"/>
                        <a:pt x="749" y="700"/>
                        <a:pt x="755" y="829"/>
                      </a:cubicBezTo>
                      <a:cubicBezTo>
                        <a:pt x="762" y="983"/>
                        <a:pt x="817" y="1092"/>
                        <a:pt x="919" y="1157"/>
                      </a:cubicBezTo>
                      <a:cubicBezTo>
                        <a:pt x="984" y="1194"/>
                        <a:pt x="1059" y="1208"/>
                        <a:pt x="1131" y="1208"/>
                      </a:cubicBezTo>
                      <a:cubicBezTo>
                        <a:pt x="1291" y="1208"/>
                        <a:pt x="1441" y="1144"/>
                        <a:pt x="1466" y="1133"/>
                      </a:cubicBezTo>
                      <a:cubicBezTo>
                        <a:pt x="1503" y="1116"/>
                        <a:pt x="1523" y="1068"/>
                        <a:pt x="1503" y="1027"/>
                      </a:cubicBezTo>
                      <a:cubicBezTo>
                        <a:pt x="1491" y="1000"/>
                        <a:pt x="1462" y="982"/>
                        <a:pt x="1432" y="982"/>
                      </a:cubicBezTo>
                      <a:cubicBezTo>
                        <a:pt x="1421" y="982"/>
                        <a:pt x="1410" y="984"/>
                        <a:pt x="1400" y="990"/>
                      </a:cubicBezTo>
                      <a:cubicBezTo>
                        <a:pt x="1353" y="1011"/>
                        <a:pt x="1235" y="1051"/>
                        <a:pt x="1130" y="1051"/>
                      </a:cubicBezTo>
                      <a:cubicBezTo>
                        <a:pt x="1082" y="1051"/>
                        <a:pt x="1036" y="1043"/>
                        <a:pt x="1001" y="1021"/>
                      </a:cubicBezTo>
                      <a:cubicBezTo>
                        <a:pt x="946" y="986"/>
                        <a:pt x="916" y="922"/>
                        <a:pt x="913" y="822"/>
                      </a:cubicBezTo>
                      <a:cubicBezTo>
                        <a:pt x="909" y="737"/>
                        <a:pt x="933" y="673"/>
                        <a:pt x="987" y="621"/>
                      </a:cubicBezTo>
                      <a:cubicBezTo>
                        <a:pt x="1116" y="498"/>
                        <a:pt x="1380" y="469"/>
                        <a:pt x="1554" y="469"/>
                      </a:cubicBezTo>
                      <a:cubicBezTo>
                        <a:pt x="1603" y="469"/>
                        <a:pt x="1644" y="471"/>
                        <a:pt x="1674" y="474"/>
                      </a:cubicBezTo>
                      <a:lnTo>
                        <a:pt x="1888" y="495"/>
                      </a:lnTo>
                      <a:lnTo>
                        <a:pt x="1888" y="495"/>
                      </a:lnTo>
                      <a:lnTo>
                        <a:pt x="1735" y="341"/>
                      </a:lnTo>
                      <a:cubicBezTo>
                        <a:pt x="1471" y="71"/>
                        <a:pt x="1196" y="0"/>
                        <a:pt x="977" y="0"/>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246;p35">
                  <a:extLst>
                    <a:ext uri="{FF2B5EF4-FFF2-40B4-BE49-F238E27FC236}">
                      <a16:creationId xmlns:a16="http://schemas.microsoft.com/office/drawing/2014/main" id="{258DC753-0B7E-6F4E-D5EF-79B9D4BD6108}"/>
                    </a:ext>
                  </a:extLst>
                </p:cNvPr>
                <p:cNvSpPr/>
                <p:nvPr/>
              </p:nvSpPr>
              <p:spPr>
                <a:xfrm flipH="1">
                  <a:off x="7065054" y="1779935"/>
                  <a:ext cx="25387" cy="162412"/>
                </a:xfrm>
                <a:custGeom>
                  <a:avLst/>
                  <a:gdLst/>
                  <a:ahLst/>
                  <a:cxnLst/>
                  <a:rect l="l" t="t" r="r" b="b"/>
                  <a:pathLst>
                    <a:path w="390" h="2495" extrusionOk="0">
                      <a:moveTo>
                        <a:pt x="0" y="0"/>
                      </a:moveTo>
                      <a:cubicBezTo>
                        <a:pt x="93" y="451"/>
                        <a:pt x="106" y="987"/>
                        <a:pt x="24" y="1622"/>
                      </a:cubicBezTo>
                      <a:cubicBezTo>
                        <a:pt x="0" y="1877"/>
                        <a:pt x="52" y="2171"/>
                        <a:pt x="126" y="2495"/>
                      </a:cubicBezTo>
                      <a:cubicBezTo>
                        <a:pt x="137" y="2444"/>
                        <a:pt x="150" y="2389"/>
                        <a:pt x="161" y="2338"/>
                      </a:cubicBezTo>
                      <a:cubicBezTo>
                        <a:pt x="175" y="2256"/>
                        <a:pt x="191" y="2171"/>
                        <a:pt x="205" y="2089"/>
                      </a:cubicBezTo>
                      <a:cubicBezTo>
                        <a:pt x="328" y="1389"/>
                        <a:pt x="389" y="679"/>
                        <a:pt x="338" y="10"/>
                      </a:cubicBezTo>
                      <a:cubicBezTo>
                        <a:pt x="249" y="3"/>
                        <a:pt x="157" y="0"/>
                        <a:pt x="58" y="0"/>
                      </a:cubicBezTo>
                      <a:close/>
                    </a:path>
                  </a:pathLst>
                </a:custGeom>
                <a:solidFill>
                  <a:srgbClr val="605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247;p35">
                  <a:extLst>
                    <a:ext uri="{FF2B5EF4-FFF2-40B4-BE49-F238E27FC236}">
                      <a16:creationId xmlns:a16="http://schemas.microsoft.com/office/drawing/2014/main" id="{77FE63EB-C4C2-5581-6BC8-D5C582746C4C}"/>
                    </a:ext>
                  </a:extLst>
                </p:cNvPr>
                <p:cNvSpPr/>
                <p:nvPr/>
              </p:nvSpPr>
              <p:spPr>
                <a:xfrm flipH="1">
                  <a:off x="7083542" y="1779935"/>
                  <a:ext cx="22913" cy="105584"/>
                </a:xfrm>
                <a:custGeom>
                  <a:avLst/>
                  <a:gdLst/>
                  <a:ahLst/>
                  <a:cxnLst/>
                  <a:rect l="l" t="t" r="r" b="b"/>
                  <a:pathLst>
                    <a:path w="352" h="1622" extrusionOk="0">
                      <a:moveTo>
                        <a:pt x="246" y="0"/>
                      </a:moveTo>
                      <a:cubicBezTo>
                        <a:pt x="175" y="0"/>
                        <a:pt x="103" y="3"/>
                        <a:pt x="24" y="10"/>
                      </a:cubicBezTo>
                      <a:lnTo>
                        <a:pt x="0" y="10"/>
                      </a:lnTo>
                      <a:cubicBezTo>
                        <a:pt x="260" y="604"/>
                        <a:pt x="311" y="1191"/>
                        <a:pt x="270" y="1622"/>
                      </a:cubicBezTo>
                      <a:cubicBezTo>
                        <a:pt x="352" y="987"/>
                        <a:pt x="339" y="451"/>
                        <a:pt x="246" y="0"/>
                      </a:cubicBezTo>
                      <a:close/>
                    </a:path>
                  </a:pathLst>
                </a:custGeom>
                <a:solidFill>
                  <a:srgbClr val="493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248;p35">
                  <a:extLst>
                    <a:ext uri="{FF2B5EF4-FFF2-40B4-BE49-F238E27FC236}">
                      <a16:creationId xmlns:a16="http://schemas.microsoft.com/office/drawing/2014/main" id="{912D1086-4C16-15D1-1F83-B4DF896FBE3E}"/>
                    </a:ext>
                  </a:extLst>
                </p:cNvPr>
                <p:cNvSpPr/>
                <p:nvPr/>
              </p:nvSpPr>
              <p:spPr>
                <a:xfrm flipH="1">
                  <a:off x="7086797" y="1845682"/>
                  <a:ext cx="52987" cy="26949"/>
                </a:xfrm>
                <a:custGeom>
                  <a:avLst/>
                  <a:gdLst/>
                  <a:ahLst/>
                  <a:cxnLst/>
                  <a:rect l="l" t="t" r="r" b="b"/>
                  <a:pathLst>
                    <a:path w="814" h="414" extrusionOk="0">
                      <a:moveTo>
                        <a:pt x="208" y="0"/>
                      </a:moveTo>
                      <a:cubicBezTo>
                        <a:pt x="140" y="0"/>
                        <a:pt x="86" y="21"/>
                        <a:pt x="65" y="76"/>
                      </a:cubicBezTo>
                      <a:cubicBezTo>
                        <a:pt x="0" y="256"/>
                        <a:pt x="403" y="413"/>
                        <a:pt x="594" y="413"/>
                      </a:cubicBezTo>
                      <a:cubicBezTo>
                        <a:pt x="639" y="413"/>
                        <a:pt x="673" y="407"/>
                        <a:pt x="687" y="390"/>
                      </a:cubicBezTo>
                      <a:cubicBezTo>
                        <a:pt x="813" y="229"/>
                        <a:pt x="434" y="0"/>
                        <a:pt x="208" y="0"/>
                      </a:cubicBezTo>
                      <a:close/>
                    </a:path>
                  </a:pathLst>
                </a:custGeom>
                <a:solidFill>
                  <a:srgbClr val="493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49;p35">
                  <a:extLst>
                    <a:ext uri="{FF2B5EF4-FFF2-40B4-BE49-F238E27FC236}">
                      <a16:creationId xmlns:a16="http://schemas.microsoft.com/office/drawing/2014/main" id="{DED446E6-48A6-3404-C8E7-33C0562FE193}"/>
                    </a:ext>
                  </a:extLst>
                </p:cNvPr>
                <p:cNvSpPr/>
                <p:nvPr/>
              </p:nvSpPr>
              <p:spPr>
                <a:xfrm flipH="1">
                  <a:off x="7062841" y="1962074"/>
                  <a:ext cx="14516" cy="97382"/>
                </a:xfrm>
                <a:custGeom>
                  <a:avLst/>
                  <a:gdLst/>
                  <a:ahLst/>
                  <a:cxnLst/>
                  <a:rect l="l" t="t" r="r" b="b"/>
                  <a:pathLst>
                    <a:path w="223" h="1496" extrusionOk="0">
                      <a:moveTo>
                        <a:pt x="223" y="1493"/>
                      </a:moveTo>
                      <a:lnTo>
                        <a:pt x="223" y="1496"/>
                      </a:lnTo>
                      <a:lnTo>
                        <a:pt x="223" y="1493"/>
                      </a:lnTo>
                      <a:close/>
                      <a:moveTo>
                        <a:pt x="223" y="1486"/>
                      </a:moveTo>
                      <a:lnTo>
                        <a:pt x="223" y="1493"/>
                      </a:lnTo>
                      <a:lnTo>
                        <a:pt x="223" y="1486"/>
                      </a:lnTo>
                      <a:close/>
                      <a:moveTo>
                        <a:pt x="199" y="1045"/>
                      </a:moveTo>
                      <a:lnTo>
                        <a:pt x="199" y="1045"/>
                      </a:lnTo>
                      <a:lnTo>
                        <a:pt x="199" y="1045"/>
                      </a:lnTo>
                      <a:close/>
                      <a:moveTo>
                        <a:pt x="199" y="1039"/>
                      </a:moveTo>
                      <a:lnTo>
                        <a:pt x="199" y="1039"/>
                      </a:lnTo>
                      <a:lnTo>
                        <a:pt x="199" y="1039"/>
                      </a:lnTo>
                      <a:close/>
                      <a:moveTo>
                        <a:pt x="199" y="1032"/>
                      </a:moveTo>
                      <a:lnTo>
                        <a:pt x="199" y="1032"/>
                      </a:lnTo>
                      <a:lnTo>
                        <a:pt x="199" y="1032"/>
                      </a:lnTo>
                      <a:close/>
                      <a:moveTo>
                        <a:pt x="199" y="1025"/>
                      </a:moveTo>
                      <a:lnTo>
                        <a:pt x="199" y="1028"/>
                      </a:lnTo>
                      <a:lnTo>
                        <a:pt x="199" y="1025"/>
                      </a:lnTo>
                      <a:close/>
                      <a:moveTo>
                        <a:pt x="195" y="1018"/>
                      </a:moveTo>
                      <a:lnTo>
                        <a:pt x="195" y="1022"/>
                      </a:lnTo>
                      <a:lnTo>
                        <a:pt x="195" y="1018"/>
                      </a:lnTo>
                      <a:close/>
                      <a:moveTo>
                        <a:pt x="195" y="1015"/>
                      </a:moveTo>
                      <a:lnTo>
                        <a:pt x="195" y="1015"/>
                      </a:lnTo>
                      <a:lnTo>
                        <a:pt x="195" y="1015"/>
                      </a:lnTo>
                      <a:close/>
                      <a:moveTo>
                        <a:pt x="195" y="1008"/>
                      </a:moveTo>
                      <a:lnTo>
                        <a:pt x="195" y="1008"/>
                      </a:lnTo>
                      <a:lnTo>
                        <a:pt x="195" y="1008"/>
                      </a:lnTo>
                      <a:close/>
                      <a:moveTo>
                        <a:pt x="195" y="1001"/>
                      </a:moveTo>
                      <a:lnTo>
                        <a:pt x="195" y="1004"/>
                      </a:lnTo>
                      <a:lnTo>
                        <a:pt x="195" y="1001"/>
                      </a:lnTo>
                      <a:close/>
                      <a:moveTo>
                        <a:pt x="195" y="995"/>
                      </a:moveTo>
                      <a:lnTo>
                        <a:pt x="195" y="998"/>
                      </a:lnTo>
                      <a:lnTo>
                        <a:pt x="195" y="995"/>
                      </a:lnTo>
                      <a:close/>
                      <a:moveTo>
                        <a:pt x="192" y="987"/>
                      </a:moveTo>
                      <a:cubicBezTo>
                        <a:pt x="192" y="991"/>
                        <a:pt x="192" y="991"/>
                        <a:pt x="195" y="991"/>
                      </a:cubicBezTo>
                      <a:cubicBezTo>
                        <a:pt x="192" y="991"/>
                        <a:pt x="192" y="991"/>
                        <a:pt x="192" y="987"/>
                      </a:cubicBezTo>
                      <a:close/>
                      <a:moveTo>
                        <a:pt x="192" y="981"/>
                      </a:moveTo>
                      <a:lnTo>
                        <a:pt x="192" y="987"/>
                      </a:lnTo>
                      <a:lnTo>
                        <a:pt x="192" y="981"/>
                      </a:lnTo>
                      <a:close/>
                      <a:moveTo>
                        <a:pt x="192" y="977"/>
                      </a:moveTo>
                      <a:lnTo>
                        <a:pt x="192" y="981"/>
                      </a:lnTo>
                      <a:lnTo>
                        <a:pt x="192" y="977"/>
                      </a:lnTo>
                      <a:close/>
                      <a:moveTo>
                        <a:pt x="192" y="971"/>
                      </a:moveTo>
                      <a:lnTo>
                        <a:pt x="192" y="974"/>
                      </a:lnTo>
                      <a:lnTo>
                        <a:pt x="192" y="971"/>
                      </a:lnTo>
                      <a:close/>
                      <a:moveTo>
                        <a:pt x="192" y="963"/>
                      </a:moveTo>
                      <a:lnTo>
                        <a:pt x="192" y="971"/>
                      </a:lnTo>
                      <a:lnTo>
                        <a:pt x="192" y="963"/>
                      </a:lnTo>
                      <a:close/>
                      <a:moveTo>
                        <a:pt x="1" y="1"/>
                      </a:moveTo>
                      <a:lnTo>
                        <a:pt x="1" y="1"/>
                      </a:lnTo>
                      <a:cubicBezTo>
                        <a:pt x="72" y="302"/>
                        <a:pt x="147" y="626"/>
                        <a:pt x="192" y="963"/>
                      </a:cubicBezTo>
                      <a:cubicBezTo>
                        <a:pt x="147" y="626"/>
                        <a:pt x="72" y="302"/>
                        <a:pt x="1" y="1"/>
                      </a:cubicBezTo>
                      <a:close/>
                    </a:path>
                  </a:pathLst>
                </a:custGeom>
                <a:solidFill>
                  <a:srgbClr val="D2C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50;p35">
                  <a:extLst>
                    <a:ext uri="{FF2B5EF4-FFF2-40B4-BE49-F238E27FC236}">
                      <a16:creationId xmlns:a16="http://schemas.microsoft.com/office/drawing/2014/main" id="{E3E2C5AE-8B65-2E44-CE82-B23B80044C90}"/>
                    </a:ext>
                  </a:extLst>
                </p:cNvPr>
                <p:cNvSpPr/>
                <p:nvPr/>
              </p:nvSpPr>
              <p:spPr>
                <a:xfrm flipH="1">
                  <a:off x="7109710" y="1911625"/>
                  <a:ext cx="30725" cy="53183"/>
                </a:xfrm>
                <a:custGeom>
                  <a:avLst/>
                  <a:gdLst/>
                  <a:ahLst/>
                  <a:cxnLst/>
                  <a:rect l="l" t="t" r="r" b="b"/>
                  <a:pathLst>
                    <a:path w="472" h="817" extrusionOk="0">
                      <a:moveTo>
                        <a:pt x="349" y="134"/>
                      </a:moveTo>
                      <a:cubicBezTo>
                        <a:pt x="379" y="134"/>
                        <a:pt x="403" y="179"/>
                        <a:pt x="410" y="233"/>
                      </a:cubicBezTo>
                      <a:cubicBezTo>
                        <a:pt x="420" y="288"/>
                        <a:pt x="399" y="339"/>
                        <a:pt x="372" y="342"/>
                      </a:cubicBezTo>
                      <a:lnTo>
                        <a:pt x="369" y="342"/>
                      </a:lnTo>
                      <a:cubicBezTo>
                        <a:pt x="341" y="342"/>
                        <a:pt x="314" y="298"/>
                        <a:pt x="308" y="243"/>
                      </a:cubicBezTo>
                      <a:cubicBezTo>
                        <a:pt x="300" y="189"/>
                        <a:pt x="318" y="141"/>
                        <a:pt x="345" y="138"/>
                      </a:cubicBezTo>
                      <a:lnTo>
                        <a:pt x="349" y="134"/>
                      </a:lnTo>
                      <a:close/>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251;p35">
                  <a:extLst>
                    <a:ext uri="{FF2B5EF4-FFF2-40B4-BE49-F238E27FC236}">
                      <a16:creationId xmlns:a16="http://schemas.microsoft.com/office/drawing/2014/main" id="{C6D70489-5CB0-AE62-742B-E3546A4D2514}"/>
                    </a:ext>
                  </a:extLst>
                </p:cNvPr>
                <p:cNvSpPr/>
                <p:nvPr/>
              </p:nvSpPr>
              <p:spPr>
                <a:xfrm flipH="1">
                  <a:off x="7113095" y="1920348"/>
                  <a:ext cx="7811" cy="13605"/>
                </a:xfrm>
                <a:custGeom>
                  <a:avLst/>
                  <a:gdLst/>
                  <a:ahLst/>
                  <a:cxnLst/>
                  <a:rect l="l" t="t" r="r" b="b"/>
                  <a:pathLst>
                    <a:path w="120" h="209" extrusionOk="0">
                      <a:moveTo>
                        <a:pt x="49" y="0"/>
                      </a:moveTo>
                      <a:lnTo>
                        <a:pt x="45" y="4"/>
                      </a:lnTo>
                      <a:cubicBezTo>
                        <a:pt x="18" y="7"/>
                        <a:pt x="0" y="55"/>
                        <a:pt x="8" y="109"/>
                      </a:cubicBezTo>
                      <a:cubicBezTo>
                        <a:pt x="14" y="164"/>
                        <a:pt x="41" y="208"/>
                        <a:pt x="69" y="208"/>
                      </a:cubicBezTo>
                      <a:lnTo>
                        <a:pt x="72" y="208"/>
                      </a:lnTo>
                      <a:cubicBezTo>
                        <a:pt x="99" y="205"/>
                        <a:pt x="120" y="154"/>
                        <a:pt x="110" y="99"/>
                      </a:cubicBezTo>
                      <a:cubicBezTo>
                        <a:pt x="103" y="45"/>
                        <a:pt x="79" y="0"/>
                        <a:pt x="49" y="0"/>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52;p35">
                  <a:extLst>
                    <a:ext uri="{FF2B5EF4-FFF2-40B4-BE49-F238E27FC236}">
                      <a16:creationId xmlns:a16="http://schemas.microsoft.com/office/drawing/2014/main" id="{A41CF06B-A778-5A4F-63A5-FB2A2723E1CF}"/>
                    </a:ext>
                  </a:extLst>
                </p:cNvPr>
                <p:cNvSpPr/>
                <p:nvPr/>
              </p:nvSpPr>
              <p:spPr>
                <a:xfrm flipH="1">
                  <a:off x="7174052" y="1925434"/>
                  <a:ext cx="62387" cy="109231"/>
                </a:xfrm>
                <a:custGeom>
                  <a:avLst/>
                  <a:gdLst/>
                  <a:ahLst/>
                  <a:cxnLst/>
                  <a:rect l="l" t="t" r="r" b="b"/>
                  <a:pathLst>
                    <a:path w="1267" h="2218" extrusionOk="0">
                      <a:moveTo>
                        <a:pt x="97" y="1"/>
                      </a:moveTo>
                      <a:cubicBezTo>
                        <a:pt x="58" y="1"/>
                        <a:pt x="21" y="34"/>
                        <a:pt x="21" y="76"/>
                      </a:cubicBezTo>
                      <a:cubicBezTo>
                        <a:pt x="14" y="370"/>
                        <a:pt x="0" y="1343"/>
                        <a:pt x="167" y="1507"/>
                      </a:cubicBezTo>
                      <a:cubicBezTo>
                        <a:pt x="197" y="1533"/>
                        <a:pt x="229" y="1542"/>
                        <a:pt x="252" y="1542"/>
                      </a:cubicBezTo>
                      <a:cubicBezTo>
                        <a:pt x="256" y="1542"/>
                        <a:pt x="260" y="1542"/>
                        <a:pt x="263" y="1541"/>
                      </a:cubicBezTo>
                      <a:cubicBezTo>
                        <a:pt x="339" y="1537"/>
                        <a:pt x="427" y="1496"/>
                        <a:pt x="523" y="1455"/>
                      </a:cubicBezTo>
                      <a:cubicBezTo>
                        <a:pt x="663" y="1394"/>
                        <a:pt x="764" y="1357"/>
                        <a:pt x="836" y="1357"/>
                      </a:cubicBezTo>
                      <a:cubicBezTo>
                        <a:pt x="892" y="1357"/>
                        <a:pt x="931" y="1379"/>
                        <a:pt x="960" y="1428"/>
                      </a:cubicBezTo>
                      <a:cubicBezTo>
                        <a:pt x="1028" y="1548"/>
                        <a:pt x="703" y="1882"/>
                        <a:pt x="441" y="2077"/>
                      </a:cubicBezTo>
                      <a:cubicBezTo>
                        <a:pt x="407" y="2101"/>
                        <a:pt x="400" y="2152"/>
                        <a:pt x="424" y="2186"/>
                      </a:cubicBezTo>
                      <a:cubicBezTo>
                        <a:pt x="441" y="2207"/>
                        <a:pt x="465" y="2217"/>
                        <a:pt x="489" y="2217"/>
                      </a:cubicBezTo>
                      <a:cubicBezTo>
                        <a:pt x="506" y="2217"/>
                        <a:pt x="523" y="2213"/>
                        <a:pt x="536" y="2203"/>
                      </a:cubicBezTo>
                      <a:cubicBezTo>
                        <a:pt x="659" y="2111"/>
                        <a:pt x="1267" y="1640"/>
                        <a:pt x="1097" y="1346"/>
                      </a:cubicBezTo>
                      <a:cubicBezTo>
                        <a:pt x="1031" y="1236"/>
                        <a:pt x="938" y="1199"/>
                        <a:pt x="837" y="1199"/>
                      </a:cubicBezTo>
                      <a:cubicBezTo>
                        <a:pt x="708" y="1199"/>
                        <a:pt x="567" y="1261"/>
                        <a:pt x="457" y="1309"/>
                      </a:cubicBezTo>
                      <a:cubicBezTo>
                        <a:pt x="389" y="1340"/>
                        <a:pt x="318" y="1373"/>
                        <a:pt x="270" y="1381"/>
                      </a:cubicBezTo>
                      <a:cubicBezTo>
                        <a:pt x="195" y="1271"/>
                        <a:pt x="164" y="633"/>
                        <a:pt x="178" y="80"/>
                      </a:cubicBezTo>
                      <a:cubicBezTo>
                        <a:pt x="181" y="39"/>
                        <a:pt x="147" y="1"/>
                        <a:pt x="103" y="1"/>
                      </a:cubicBezTo>
                      <a:cubicBezTo>
                        <a:pt x="101" y="1"/>
                        <a:pt x="99" y="1"/>
                        <a:pt x="97"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53;p35">
                  <a:extLst>
                    <a:ext uri="{FF2B5EF4-FFF2-40B4-BE49-F238E27FC236}">
                      <a16:creationId xmlns:a16="http://schemas.microsoft.com/office/drawing/2014/main" id="{C76496A0-ABC0-6BD4-EFE2-72BBADBCA11F}"/>
                    </a:ext>
                  </a:extLst>
                </p:cNvPr>
                <p:cNvSpPr/>
                <p:nvPr/>
              </p:nvSpPr>
              <p:spPr>
                <a:xfrm>
                  <a:off x="7369813" y="2034668"/>
                  <a:ext cx="139800" cy="97200"/>
                </a:xfrm>
                <a:prstGeom prst="ellipse">
                  <a:avLst/>
                </a:prstGeom>
                <a:solidFill>
                  <a:srgbClr val="DD837F">
                    <a:alpha val="53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254;p35">
                  <a:extLst>
                    <a:ext uri="{FF2B5EF4-FFF2-40B4-BE49-F238E27FC236}">
                      <a16:creationId xmlns:a16="http://schemas.microsoft.com/office/drawing/2014/main" id="{EECAE50C-6D67-94F7-0C02-421C3DA579EE}"/>
                    </a:ext>
                  </a:extLst>
                </p:cNvPr>
                <p:cNvSpPr/>
                <p:nvPr/>
              </p:nvSpPr>
              <p:spPr>
                <a:xfrm>
                  <a:off x="7069912" y="1988752"/>
                  <a:ext cx="105000" cy="73200"/>
                </a:xfrm>
                <a:prstGeom prst="ellipse">
                  <a:avLst/>
                </a:prstGeom>
                <a:solidFill>
                  <a:srgbClr val="DD837F">
                    <a:alpha val="53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1255;p35">
                  <a:extLst>
                    <a:ext uri="{FF2B5EF4-FFF2-40B4-BE49-F238E27FC236}">
                      <a16:creationId xmlns:a16="http://schemas.microsoft.com/office/drawing/2014/main" id="{99A3A496-DBDB-E277-9FA5-9E20A5686FCB}"/>
                    </a:ext>
                  </a:extLst>
                </p:cNvPr>
                <p:cNvGrpSpPr/>
                <p:nvPr/>
              </p:nvGrpSpPr>
              <p:grpSpPr>
                <a:xfrm>
                  <a:off x="7013343" y="1528289"/>
                  <a:ext cx="905397" cy="1418198"/>
                  <a:chOff x="6923175" y="1933949"/>
                  <a:chExt cx="793442" cy="1242834"/>
                </a:xfrm>
              </p:grpSpPr>
              <p:sp>
                <p:nvSpPr>
                  <p:cNvPr id="86" name="Google Shape;1256;p35">
                    <a:extLst>
                      <a:ext uri="{FF2B5EF4-FFF2-40B4-BE49-F238E27FC236}">
                        <a16:creationId xmlns:a16="http://schemas.microsoft.com/office/drawing/2014/main" id="{706C8CD3-A684-ACFC-84E8-D523423F0305}"/>
                      </a:ext>
                    </a:extLst>
                  </p:cNvPr>
                  <p:cNvSpPr/>
                  <p:nvPr/>
                </p:nvSpPr>
                <p:spPr>
                  <a:xfrm rot="-2696998">
                    <a:off x="7293202" y="1935809"/>
                    <a:ext cx="242891" cy="573181"/>
                  </a:xfrm>
                  <a:prstGeom prst="ellipse">
                    <a:avLst/>
                  </a:pr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1257;p35">
                    <a:extLst>
                      <a:ext uri="{FF2B5EF4-FFF2-40B4-BE49-F238E27FC236}">
                        <a16:creationId xmlns:a16="http://schemas.microsoft.com/office/drawing/2014/main" id="{FCA681F6-7CBC-EEAE-4B13-730028D89A78}"/>
                      </a:ext>
                    </a:extLst>
                  </p:cNvPr>
                  <p:cNvGrpSpPr/>
                  <p:nvPr/>
                </p:nvGrpSpPr>
                <p:grpSpPr>
                  <a:xfrm>
                    <a:off x="6923175" y="1958437"/>
                    <a:ext cx="793442" cy="1218345"/>
                    <a:chOff x="6923175" y="1958437"/>
                    <a:chExt cx="793442" cy="1218345"/>
                  </a:xfrm>
                </p:grpSpPr>
                <p:sp>
                  <p:nvSpPr>
                    <p:cNvPr id="88" name="Google Shape;1258;p35">
                      <a:extLst>
                        <a:ext uri="{FF2B5EF4-FFF2-40B4-BE49-F238E27FC236}">
                          <a16:creationId xmlns:a16="http://schemas.microsoft.com/office/drawing/2014/main" id="{C96588D1-BC47-2830-F74F-D94A00736939}"/>
                        </a:ext>
                      </a:extLst>
                    </p:cNvPr>
                    <p:cNvSpPr/>
                    <p:nvPr/>
                  </p:nvSpPr>
                  <p:spPr>
                    <a:xfrm flipH="1">
                      <a:off x="6940923" y="1958437"/>
                      <a:ext cx="775695" cy="1218345"/>
                    </a:xfrm>
                    <a:custGeom>
                      <a:avLst/>
                      <a:gdLst/>
                      <a:ahLst/>
                      <a:cxnLst/>
                      <a:rect l="l" t="t" r="r" b="b"/>
                      <a:pathLst>
                        <a:path w="15997" h="25127" extrusionOk="0">
                          <a:moveTo>
                            <a:pt x="11095" y="0"/>
                          </a:moveTo>
                          <a:cubicBezTo>
                            <a:pt x="9524" y="0"/>
                            <a:pt x="8312" y="569"/>
                            <a:pt x="8312" y="569"/>
                          </a:cubicBezTo>
                          <a:cubicBezTo>
                            <a:pt x="8312" y="569"/>
                            <a:pt x="7603" y="326"/>
                            <a:pt x="6604" y="326"/>
                          </a:cubicBezTo>
                          <a:cubicBezTo>
                            <a:pt x="4605" y="326"/>
                            <a:pt x="1443" y="1296"/>
                            <a:pt x="464" y="7116"/>
                          </a:cubicBezTo>
                          <a:cubicBezTo>
                            <a:pt x="0" y="9877"/>
                            <a:pt x="369" y="25119"/>
                            <a:pt x="369" y="25119"/>
                          </a:cubicBezTo>
                          <a:lnTo>
                            <a:pt x="4089" y="25126"/>
                          </a:lnTo>
                          <a:lnTo>
                            <a:pt x="4089" y="25126"/>
                          </a:lnTo>
                          <a:cubicBezTo>
                            <a:pt x="4010" y="24860"/>
                            <a:pt x="2877" y="21060"/>
                            <a:pt x="3840" y="17159"/>
                          </a:cubicBezTo>
                          <a:cubicBezTo>
                            <a:pt x="3963" y="16667"/>
                            <a:pt x="4154" y="16196"/>
                            <a:pt x="4335" y="15722"/>
                          </a:cubicBezTo>
                          <a:cubicBezTo>
                            <a:pt x="4581" y="15076"/>
                            <a:pt x="4806" y="14432"/>
                            <a:pt x="4803" y="13745"/>
                          </a:cubicBezTo>
                          <a:cubicBezTo>
                            <a:pt x="4799" y="13274"/>
                            <a:pt x="4717" y="12809"/>
                            <a:pt x="4608" y="12349"/>
                          </a:cubicBezTo>
                          <a:cubicBezTo>
                            <a:pt x="4468" y="11748"/>
                            <a:pt x="4287" y="11150"/>
                            <a:pt x="4178" y="10543"/>
                          </a:cubicBezTo>
                          <a:cubicBezTo>
                            <a:pt x="3933" y="9195"/>
                            <a:pt x="4055" y="7805"/>
                            <a:pt x="4297" y="6457"/>
                          </a:cubicBezTo>
                          <a:cubicBezTo>
                            <a:pt x="4386" y="5965"/>
                            <a:pt x="4499" y="5456"/>
                            <a:pt x="4813" y="5067"/>
                          </a:cubicBezTo>
                          <a:cubicBezTo>
                            <a:pt x="5089" y="4723"/>
                            <a:pt x="5499" y="4511"/>
                            <a:pt x="5912" y="4355"/>
                          </a:cubicBezTo>
                          <a:cubicBezTo>
                            <a:pt x="7219" y="3859"/>
                            <a:pt x="8602" y="3757"/>
                            <a:pt x="9640" y="2822"/>
                          </a:cubicBezTo>
                          <a:cubicBezTo>
                            <a:pt x="9984" y="2515"/>
                            <a:pt x="10490" y="2070"/>
                            <a:pt x="10660" y="1678"/>
                          </a:cubicBezTo>
                          <a:cubicBezTo>
                            <a:pt x="10660" y="1678"/>
                            <a:pt x="13217" y="1818"/>
                            <a:pt x="14306" y="3412"/>
                          </a:cubicBezTo>
                          <a:cubicBezTo>
                            <a:pt x="14446" y="3613"/>
                            <a:pt x="14490" y="3747"/>
                            <a:pt x="14631" y="4084"/>
                          </a:cubicBezTo>
                          <a:cubicBezTo>
                            <a:pt x="14651" y="4136"/>
                            <a:pt x="14695" y="4194"/>
                            <a:pt x="14706" y="4269"/>
                          </a:cubicBezTo>
                          <a:cubicBezTo>
                            <a:pt x="14719" y="4306"/>
                            <a:pt x="14743" y="4355"/>
                            <a:pt x="14757" y="4391"/>
                          </a:cubicBezTo>
                          <a:cubicBezTo>
                            <a:pt x="14774" y="4443"/>
                            <a:pt x="14788" y="4491"/>
                            <a:pt x="14801" y="4542"/>
                          </a:cubicBezTo>
                          <a:cubicBezTo>
                            <a:pt x="15026" y="5371"/>
                            <a:pt x="14886" y="6337"/>
                            <a:pt x="15746" y="6798"/>
                          </a:cubicBezTo>
                          <a:cubicBezTo>
                            <a:pt x="15828" y="6843"/>
                            <a:pt x="15914" y="6904"/>
                            <a:pt x="15996" y="6976"/>
                          </a:cubicBezTo>
                          <a:cubicBezTo>
                            <a:pt x="15976" y="4350"/>
                            <a:pt x="15552" y="1729"/>
                            <a:pt x="14026" y="797"/>
                          </a:cubicBezTo>
                          <a:cubicBezTo>
                            <a:pt x="13039" y="192"/>
                            <a:pt x="12007" y="0"/>
                            <a:pt x="11095" y="0"/>
                          </a:cubicBezTo>
                          <a:close/>
                          <a:moveTo>
                            <a:pt x="4089" y="25126"/>
                          </a:moveTo>
                          <a:cubicBezTo>
                            <a:pt x="4089" y="25126"/>
                            <a:pt x="4089" y="25126"/>
                            <a:pt x="4089" y="25126"/>
                          </a:cubicBezTo>
                          <a:lnTo>
                            <a:pt x="4100" y="25126"/>
                          </a:lnTo>
                          <a:lnTo>
                            <a:pt x="4089" y="25126"/>
                          </a:lnTo>
                          <a:close/>
                        </a:path>
                      </a:pathLst>
                    </a:cu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259;p35">
                      <a:extLst>
                        <a:ext uri="{FF2B5EF4-FFF2-40B4-BE49-F238E27FC236}">
                          <a16:creationId xmlns:a16="http://schemas.microsoft.com/office/drawing/2014/main" id="{B88C9BE6-3812-A188-EEA5-3AFD60F2FAA2}"/>
                        </a:ext>
                      </a:extLst>
                    </p:cNvPr>
                    <p:cNvSpPr/>
                    <p:nvPr/>
                  </p:nvSpPr>
                  <p:spPr>
                    <a:xfrm>
                      <a:off x="7498619" y="2133475"/>
                      <a:ext cx="49650" cy="457100"/>
                    </a:xfrm>
                    <a:custGeom>
                      <a:avLst/>
                      <a:gdLst/>
                      <a:ahLst/>
                      <a:cxnLst/>
                      <a:rect l="l" t="t" r="r" b="b"/>
                      <a:pathLst>
                        <a:path w="1986" h="18284" extrusionOk="0">
                          <a:moveTo>
                            <a:pt x="421" y="0"/>
                          </a:moveTo>
                          <a:cubicBezTo>
                            <a:pt x="-1066" y="5933"/>
                            <a:pt x="1986" y="12167"/>
                            <a:pt x="1986" y="18284"/>
                          </a:cubicBezTo>
                        </a:path>
                      </a:pathLst>
                    </a:custGeom>
                    <a:noFill/>
                    <a:ln w="9525" cap="flat" cmpd="sng">
                      <a:solidFill>
                        <a:srgbClr val="8C5245"/>
                      </a:solidFill>
                      <a:prstDash val="solid"/>
                      <a:round/>
                      <a:headEnd type="none" w="med" len="med"/>
                      <a:tailEnd type="none" w="med" len="med"/>
                    </a:ln>
                  </p:spPr>
                  <p:txBody>
                    <a:bodyPr/>
                    <a:lstStyle/>
                    <a:p>
                      <a:endParaRPr lang="en-US"/>
                    </a:p>
                  </p:txBody>
                </p:sp>
                <p:sp>
                  <p:nvSpPr>
                    <p:cNvPr id="90" name="Google Shape;1260;p35">
                      <a:extLst>
                        <a:ext uri="{FF2B5EF4-FFF2-40B4-BE49-F238E27FC236}">
                          <a16:creationId xmlns:a16="http://schemas.microsoft.com/office/drawing/2014/main" id="{45EC21B4-576D-FA3E-D997-F2C64B46523C}"/>
                        </a:ext>
                      </a:extLst>
                    </p:cNvPr>
                    <p:cNvSpPr/>
                    <p:nvPr/>
                  </p:nvSpPr>
                  <p:spPr>
                    <a:xfrm>
                      <a:off x="7556950" y="2674900"/>
                      <a:ext cx="52900" cy="455300"/>
                    </a:xfrm>
                    <a:custGeom>
                      <a:avLst/>
                      <a:gdLst/>
                      <a:ahLst/>
                      <a:cxnLst/>
                      <a:rect l="l" t="t" r="r" b="b"/>
                      <a:pathLst>
                        <a:path w="2116" h="18212" extrusionOk="0">
                          <a:moveTo>
                            <a:pt x="0" y="0"/>
                          </a:moveTo>
                          <a:cubicBezTo>
                            <a:pt x="1480" y="5907"/>
                            <a:pt x="3030" y="12339"/>
                            <a:pt x="1423" y="18212"/>
                          </a:cubicBezTo>
                        </a:path>
                      </a:pathLst>
                    </a:custGeom>
                    <a:noFill/>
                    <a:ln w="9525" cap="flat" cmpd="sng">
                      <a:solidFill>
                        <a:srgbClr val="8C5245"/>
                      </a:solidFill>
                      <a:prstDash val="solid"/>
                      <a:round/>
                      <a:headEnd type="none" w="med" len="med"/>
                      <a:tailEnd type="none" w="med" len="med"/>
                    </a:ln>
                  </p:spPr>
                  <p:txBody>
                    <a:bodyPr/>
                    <a:lstStyle/>
                    <a:p>
                      <a:endParaRPr lang="en-US"/>
                    </a:p>
                  </p:txBody>
                </p:sp>
                <p:sp>
                  <p:nvSpPr>
                    <p:cNvPr id="91" name="Google Shape;1261;p35">
                      <a:extLst>
                        <a:ext uri="{FF2B5EF4-FFF2-40B4-BE49-F238E27FC236}">
                          <a16:creationId xmlns:a16="http://schemas.microsoft.com/office/drawing/2014/main" id="{2E7C64E3-82B1-0A9B-9464-26641662D984}"/>
                        </a:ext>
                      </a:extLst>
                    </p:cNvPr>
                    <p:cNvSpPr/>
                    <p:nvPr/>
                  </p:nvSpPr>
                  <p:spPr>
                    <a:xfrm rot="2921729">
                      <a:off x="7034752" y="1940542"/>
                      <a:ext cx="95446" cy="341119"/>
                    </a:xfrm>
                    <a:prstGeom prst="ellipse">
                      <a:avLst/>
                    </a:prstGeom>
                    <a:solidFill>
                      <a:srgbClr val="C677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262;p35">
                      <a:extLst>
                        <a:ext uri="{FF2B5EF4-FFF2-40B4-BE49-F238E27FC236}">
                          <a16:creationId xmlns:a16="http://schemas.microsoft.com/office/drawing/2014/main" id="{267B9A9F-FC3C-AB07-ABEA-530B80085616}"/>
                        </a:ext>
                      </a:extLst>
                    </p:cNvPr>
                    <p:cNvSpPr/>
                    <p:nvPr/>
                  </p:nvSpPr>
                  <p:spPr>
                    <a:xfrm>
                      <a:off x="6993175" y="2010775"/>
                      <a:ext cx="188525" cy="126275"/>
                    </a:xfrm>
                    <a:custGeom>
                      <a:avLst/>
                      <a:gdLst/>
                      <a:ahLst/>
                      <a:cxnLst/>
                      <a:rect l="l" t="t" r="r" b="b"/>
                      <a:pathLst>
                        <a:path w="7541" h="5051" extrusionOk="0">
                          <a:moveTo>
                            <a:pt x="7541" y="0"/>
                          </a:moveTo>
                          <a:cubicBezTo>
                            <a:pt x="4697" y="1032"/>
                            <a:pt x="540" y="2074"/>
                            <a:pt x="0" y="5051"/>
                          </a:cubicBezTo>
                        </a:path>
                      </a:pathLst>
                    </a:custGeom>
                    <a:noFill/>
                    <a:ln w="9525" cap="flat" cmpd="sng">
                      <a:solidFill>
                        <a:srgbClr val="8C5245"/>
                      </a:solidFill>
                      <a:prstDash val="solid"/>
                      <a:round/>
                      <a:headEnd type="none" w="med" len="med"/>
                      <a:tailEnd type="none" w="med" len="med"/>
                    </a:ln>
                  </p:spPr>
                  <p:txBody>
                    <a:bodyPr/>
                    <a:lstStyle/>
                    <a:p>
                      <a:endParaRPr lang="en-US"/>
                    </a:p>
                  </p:txBody>
                </p:sp>
              </p:grpSp>
            </p:grpSp>
          </p:grpSp>
        </p:grpSp>
      </p:grpSp>
      <p:pic>
        <p:nvPicPr>
          <p:cNvPr id="137" name="Picture 2" descr="Kỹ năng làm việc nhóm: Tầm quan trọng và cách rèn luyện">
            <a:extLst>
              <a:ext uri="{FF2B5EF4-FFF2-40B4-BE49-F238E27FC236}">
                <a16:creationId xmlns:a16="http://schemas.microsoft.com/office/drawing/2014/main" id="{4E168292-1C4A-7157-E92C-CCD6CD410E4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7200" y="7186710"/>
            <a:ext cx="6477000" cy="3115200"/>
          </a:xfrm>
          <a:prstGeom prst="rect">
            <a:avLst/>
          </a:prstGeom>
          <a:noFill/>
          <a:extLst>
            <a:ext uri="{909E8E84-426E-40DD-AFC4-6F175D3DCCD1}">
              <a14:hiddenFill xmlns:a14="http://schemas.microsoft.com/office/drawing/2010/main">
                <a:solidFill>
                  <a:srgbClr val="FFFFFF"/>
                </a:solidFill>
              </a14:hiddenFill>
            </a:ext>
          </a:extLst>
        </p:spPr>
      </p:pic>
      <p:sp>
        <p:nvSpPr>
          <p:cNvPr id="138" name="TextBox 7">
            <a:extLst>
              <a:ext uri="{FF2B5EF4-FFF2-40B4-BE49-F238E27FC236}">
                <a16:creationId xmlns:a16="http://schemas.microsoft.com/office/drawing/2014/main" id="{BB06B4D6-11E2-1476-A095-0ED965D8E1C1}"/>
              </a:ext>
            </a:extLst>
          </p:cNvPr>
          <p:cNvSpPr txBox="1"/>
          <p:nvPr/>
        </p:nvSpPr>
        <p:spPr>
          <a:xfrm>
            <a:off x="6858000" y="104958"/>
            <a:ext cx="9589379" cy="1086388"/>
          </a:xfrm>
          <a:prstGeom prst="rect">
            <a:avLst/>
          </a:prstGeom>
        </p:spPr>
        <p:txBody>
          <a:bodyPr wrap="square" lIns="0" tIns="0" rIns="0" bIns="0" rtlCol="0" anchor="t">
            <a:spAutoFit/>
          </a:bodyPr>
          <a:lstStyle/>
          <a:p>
            <a:pPr algn="l">
              <a:lnSpc>
                <a:spcPts val="8999"/>
              </a:lnSpc>
            </a:pPr>
            <a:r>
              <a:rPr lang="vi-VN" sz="7200" b="1" spc="-149" dirty="0">
                <a:solidFill>
                  <a:schemeClr val="accent1">
                    <a:lumMod val="75000"/>
                  </a:schemeClr>
                </a:solidFill>
                <a:latin typeface="Muli Bold"/>
                <a:ea typeface="Muli Bold"/>
                <a:cs typeface="Muli Bold"/>
                <a:sym typeface="Muli Bold"/>
              </a:rPr>
              <a:t>Khuyến nghị</a:t>
            </a:r>
            <a:endParaRPr lang="en-US" sz="7200" b="1" spc="-149" dirty="0">
              <a:solidFill>
                <a:schemeClr val="accent1">
                  <a:lumMod val="75000"/>
                </a:schemeClr>
              </a:solidFill>
              <a:latin typeface="Muli Bold"/>
              <a:ea typeface="Muli Bold"/>
              <a:cs typeface="Muli Bold"/>
              <a:sym typeface="Muli Bold"/>
            </a:endParaRPr>
          </a:p>
        </p:txBody>
      </p:sp>
    </p:spTree>
    <p:extLst>
      <p:ext uri="{BB962C8B-B14F-4D97-AF65-F5344CB8AC3E}">
        <p14:creationId xmlns:p14="http://schemas.microsoft.com/office/powerpoint/2010/main" val="3087802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Shape 971"/>
        <p:cNvGrpSpPr/>
        <p:nvPr/>
      </p:nvGrpSpPr>
      <p:grpSpPr>
        <a:xfrm>
          <a:off x="0" y="0"/>
          <a:ext cx="0" cy="0"/>
          <a:chOff x="0" y="0"/>
          <a:chExt cx="0" cy="0"/>
        </a:xfrm>
      </p:grpSpPr>
      <p:sp>
        <p:nvSpPr>
          <p:cNvPr id="972" name="Google Shape;972;p30"/>
          <p:cNvSpPr txBox="1">
            <a:spLocks noGrp="1"/>
          </p:cNvSpPr>
          <p:nvPr>
            <p:ph type="body" idx="1"/>
          </p:nvPr>
        </p:nvSpPr>
        <p:spPr>
          <a:xfrm>
            <a:off x="3388421" y="3574792"/>
            <a:ext cx="11308800" cy="3711600"/>
          </a:xfrm>
          <a:prstGeom prst="rect">
            <a:avLst/>
          </a:prstGeom>
          <a:solidFill>
            <a:schemeClr val="bg1"/>
          </a:solidFill>
          <a:ln>
            <a:noFill/>
          </a:ln>
          <a:effectLst>
            <a:outerShdw blurRad="57150" dist="19050" dir="5400000" algn="bl" rotWithShape="0">
              <a:srgbClr val="000000">
                <a:alpha val="49803"/>
              </a:srgbClr>
            </a:outerShdw>
          </a:effectLst>
        </p:spPr>
        <p:txBody>
          <a:bodyPr spcFirstLastPara="1" vert="horz" wrap="square" lIns="182850" tIns="182850" rIns="182850" bIns="182850" rtlCol="0" anchor="ctr" anchorCtr="0">
            <a:noAutofit/>
          </a:bodyPr>
          <a:lstStyle/>
          <a:p>
            <a:pPr marL="0" indent="0"/>
            <a:r>
              <a:rPr lang="en-US" sz="8000" b="1" dirty="0" err="1">
                <a:solidFill>
                  <a:schemeClr val="dk2"/>
                </a:solidFill>
                <a:latin typeface="Times New Roman"/>
                <a:ea typeface="Times New Roman"/>
                <a:cs typeface="Times New Roman"/>
                <a:sym typeface="Times New Roman"/>
              </a:rPr>
              <a:t>Cảm</a:t>
            </a:r>
            <a:r>
              <a:rPr lang="en-US" sz="8000" b="1" dirty="0">
                <a:solidFill>
                  <a:schemeClr val="dk2"/>
                </a:solidFill>
                <a:latin typeface="Times New Roman"/>
                <a:ea typeface="Times New Roman"/>
                <a:cs typeface="Times New Roman"/>
                <a:sym typeface="Times New Roman"/>
              </a:rPr>
              <a:t> </a:t>
            </a:r>
            <a:r>
              <a:rPr lang="en-US" sz="8000" b="1" dirty="0" err="1">
                <a:solidFill>
                  <a:schemeClr val="dk2"/>
                </a:solidFill>
                <a:latin typeface="Times New Roman"/>
                <a:ea typeface="Times New Roman"/>
                <a:cs typeface="Times New Roman"/>
                <a:sym typeface="Times New Roman"/>
              </a:rPr>
              <a:t>ơn</a:t>
            </a:r>
            <a:r>
              <a:rPr lang="en-US" sz="8000" b="1" dirty="0">
                <a:solidFill>
                  <a:schemeClr val="dk2"/>
                </a:solidFill>
                <a:latin typeface="Times New Roman"/>
                <a:ea typeface="Times New Roman"/>
                <a:cs typeface="Times New Roman"/>
                <a:sym typeface="Times New Roman"/>
              </a:rPr>
              <a:t> </a:t>
            </a:r>
            <a:r>
              <a:rPr lang="vi-VN" sz="8000" b="1" dirty="0">
                <a:solidFill>
                  <a:schemeClr val="dk2"/>
                </a:solidFill>
                <a:latin typeface="Times New Roman"/>
                <a:ea typeface="Times New Roman"/>
                <a:cs typeface="Times New Roman"/>
                <a:sym typeface="Times New Roman"/>
              </a:rPr>
              <a:t>thầy </a:t>
            </a:r>
            <a:r>
              <a:rPr lang="en-US" sz="8000" b="1" dirty="0" err="1">
                <a:solidFill>
                  <a:schemeClr val="dk2"/>
                </a:solidFill>
                <a:latin typeface="Times New Roman"/>
                <a:ea typeface="Times New Roman"/>
                <a:cs typeface="Times New Roman"/>
                <a:sym typeface="Times New Roman"/>
              </a:rPr>
              <a:t>cô</a:t>
            </a:r>
            <a:r>
              <a:rPr lang="en-US" sz="8000" b="1" dirty="0">
                <a:solidFill>
                  <a:schemeClr val="dk2"/>
                </a:solidFill>
                <a:latin typeface="Times New Roman"/>
                <a:ea typeface="Times New Roman"/>
                <a:cs typeface="Times New Roman"/>
                <a:sym typeface="Times New Roman"/>
              </a:rPr>
              <a:t> </a:t>
            </a:r>
            <a:r>
              <a:rPr lang="en-US" sz="8000" b="1" dirty="0" err="1">
                <a:solidFill>
                  <a:schemeClr val="dk2"/>
                </a:solidFill>
                <a:latin typeface="Times New Roman"/>
                <a:ea typeface="Times New Roman"/>
                <a:cs typeface="Times New Roman"/>
                <a:sym typeface="Times New Roman"/>
              </a:rPr>
              <a:t>và</a:t>
            </a:r>
            <a:r>
              <a:rPr lang="en-US" sz="8000" b="1" dirty="0">
                <a:solidFill>
                  <a:schemeClr val="dk2"/>
                </a:solidFill>
                <a:latin typeface="Times New Roman"/>
                <a:ea typeface="Times New Roman"/>
                <a:cs typeface="Times New Roman"/>
                <a:sym typeface="Times New Roman"/>
              </a:rPr>
              <a:t> </a:t>
            </a:r>
            <a:r>
              <a:rPr lang="en-US" sz="8000" b="1" dirty="0" err="1">
                <a:solidFill>
                  <a:schemeClr val="dk2"/>
                </a:solidFill>
                <a:latin typeface="Times New Roman"/>
                <a:ea typeface="Times New Roman"/>
                <a:cs typeface="Times New Roman"/>
                <a:sym typeface="Times New Roman"/>
              </a:rPr>
              <a:t>các</a:t>
            </a:r>
            <a:r>
              <a:rPr lang="en-US" sz="8000" b="1" dirty="0">
                <a:solidFill>
                  <a:schemeClr val="dk2"/>
                </a:solidFill>
                <a:latin typeface="Times New Roman"/>
                <a:ea typeface="Times New Roman"/>
                <a:cs typeface="Times New Roman"/>
                <a:sym typeface="Times New Roman"/>
              </a:rPr>
              <a:t> </a:t>
            </a:r>
            <a:r>
              <a:rPr lang="en-US" sz="8000" b="1" dirty="0" err="1">
                <a:solidFill>
                  <a:schemeClr val="dk2"/>
                </a:solidFill>
                <a:latin typeface="Times New Roman"/>
                <a:ea typeface="Times New Roman"/>
                <a:cs typeface="Times New Roman"/>
                <a:sym typeface="Times New Roman"/>
              </a:rPr>
              <a:t>bạn</a:t>
            </a:r>
            <a:r>
              <a:rPr lang="en-US" sz="8000" b="1" dirty="0">
                <a:solidFill>
                  <a:schemeClr val="dk2"/>
                </a:solidFill>
                <a:latin typeface="Times New Roman"/>
                <a:ea typeface="Times New Roman"/>
                <a:cs typeface="Times New Roman"/>
                <a:sym typeface="Times New Roman"/>
              </a:rPr>
              <a:t> </a:t>
            </a:r>
            <a:r>
              <a:rPr lang="en-US" sz="8000" b="1" dirty="0" err="1">
                <a:solidFill>
                  <a:schemeClr val="dk2"/>
                </a:solidFill>
                <a:latin typeface="Times New Roman"/>
                <a:ea typeface="Times New Roman"/>
                <a:cs typeface="Times New Roman"/>
                <a:sym typeface="Times New Roman"/>
              </a:rPr>
              <a:t>đã</a:t>
            </a:r>
            <a:r>
              <a:rPr lang="en-US" sz="8000" b="1" dirty="0">
                <a:solidFill>
                  <a:schemeClr val="dk2"/>
                </a:solidFill>
                <a:latin typeface="Times New Roman"/>
                <a:ea typeface="Times New Roman"/>
                <a:cs typeface="Times New Roman"/>
                <a:sym typeface="Times New Roman"/>
              </a:rPr>
              <a:t> </a:t>
            </a:r>
            <a:r>
              <a:rPr lang="en-US" sz="8000" b="1" dirty="0" err="1">
                <a:solidFill>
                  <a:schemeClr val="dk2"/>
                </a:solidFill>
                <a:latin typeface="Times New Roman"/>
                <a:ea typeface="Times New Roman"/>
                <a:cs typeface="Times New Roman"/>
                <a:sym typeface="Times New Roman"/>
              </a:rPr>
              <a:t>lắng</a:t>
            </a:r>
            <a:r>
              <a:rPr lang="en-US" sz="8000" b="1" dirty="0">
                <a:solidFill>
                  <a:schemeClr val="dk2"/>
                </a:solidFill>
                <a:latin typeface="Times New Roman"/>
                <a:ea typeface="Times New Roman"/>
                <a:cs typeface="Times New Roman"/>
                <a:sym typeface="Times New Roman"/>
              </a:rPr>
              <a:t> </a:t>
            </a:r>
            <a:r>
              <a:rPr lang="en-US" sz="8000" b="1" dirty="0" err="1">
                <a:solidFill>
                  <a:schemeClr val="dk2"/>
                </a:solidFill>
                <a:latin typeface="Times New Roman"/>
                <a:ea typeface="Times New Roman"/>
                <a:cs typeface="Times New Roman"/>
                <a:sym typeface="Times New Roman"/>
              </a:rPr>
              <a:t>nghe</a:t>
            </a:r>
            <a:r>
              <a:rPr lang="en-US" sz="8000" b="1" dirty="0">
                <a:solidFill>
                  <a:schemeClr val="dk2"/>
                </a:solidFill>
                <a:latin typeface="Times New Roman"/>
                <a:ea typeface="Times New Roman"/>
                <a:cs typeface="Times New Roman"/>
                <a:sym typeface="Times New Roman"/>
              </a:rPr>
              <a:t>!</a:t>
            </a:r>
            <a:endParaRPr sz="8000" b="1" dirty="0">
              <a:solidFill>
                <a:schemeClr val="dk2"/>
              </a:solidFill>
              <a:latin typeface="Times New Roman"/>
              <a:ea typeface="Times New Roman"/>
              <a:cs typeface="Times New Roman"/>
              <a:sym typeface="Times New Roman"/>
            </a:endParaRPr>
          </a:p>
        </p:txBody>
      </p:sp>
      <p:sp>
        <p:nvSpPr>
          <p:cNvPr id="973" name="Google Shape;973;p30"/>
          <p:cNvSpPr/>
          <p:nvPr/>
        </p:nvSpPr>
        <p:spPr>
          <a:xfrm rot="-1713903">
            <a:off x="2632189" y="3239492"/>
            <a:ext cx="2537246" cy="717944"/>
          </a:xfrm>
          <a:prstGeom prst="rect">
            <a:avLst/>
          </a:prstGeom>
          <a:solidFill>
            <a:schemeClr val="tx2">
              <a:lumMod val="40000"/>
              <a:lumOff val="60000"/>
              <a:alpha val="51764"/>
            </a:schemeClr>
          </a:solidFill>
          <a:ln>
            <a:noFill/>
          </a:ln>
        </p:spPr>
        <p:txBody>
          <a:bodyPr spcFirstLastPara="1" wrap="square" lIns="182850" tIns="182850" rIns="182850" bIns="182850" anchor="ctr" anchorCtr="0">
            <a:noAutofit/>
          </a:bodyPr>
          <a:lstStyle/>
          <a:p>
            <a:pPr>
              <a:buClr>
                <a:srgbClr val="000000"/>
              </a:buClr>
              <a:buSzPts val="1400"/>
            </a:pPr>
            <a:endParaRPr sz="2800">
              <a:solidFill>
                <a:srgbClr val="000000"/>
              </a:solidFill>
              <a:latin typeface="Arial"/>
              <a:ea typeface="Arial"/>
              <a:cs typeface="Arial"/>
              <a:sym typeface="Arial"/>
            </a:endParaRPr>
          </a:p>
        </p:txBody>
      </p:sp>
      <p:sp>
        <p:nvSpPr>
          <p:cNvPr id="974" name="Google Shape;974;p30"/>
          <p:cNvSpPr/>
          <p:nvPr/>
        </p:nvSpPr>
        <p:spPr>
          <a:xfrm rot="899551">
            <a:off x="12820341" y="3295951"/>
            <a:ext cx="2537374" cy="718106"/>
          </a:xfrm>
          <a:prstGeom prst="rect">
            <a:avLst/>
          </a:prstGeom>
          <a:solidFill>
            <a:schemeClr val="tx2">
              <a:lumMod val="40000"/>
              <a:lumOff val="60000"/>
              <a:alpha val="51764"/>
            </a:schemeClr>
          </a:solidFill>
          <a:ln>
            <a:noFill/>
          </a:ln>
        </p:spPr>
        <p:txBody>
          <a:bodyPr spcFirstLastPara="1" wrap="square" lIns="182850" tIns="182850" rIns="182850" bIns="182850" anchor="ctr" anchorCtr="0">
            <a:noAutofit/>
          </a:bodyPr>
          <a:lstStyle/>
          <a:p>
            <a:pPr>
              <a:buClr>
                <a:srgbClr val="000000"/>
              </a:buClr>
              <a:buSzPts val="1400"/>
            </a:pPr>
            <a:endParaRPr sz="2800">
              <a:solidFill>
                <a:srgbClr val="000000"/>
              </a:solidFill>
              <a:latin typeface="Arial"/>
              <a:ea typeface="Arial"/>
              <a:cs typeface="Arial"/>
              <a:sym typeface="Arial"/>
            </a:endParaRPr>
          </a:p>
        </p:txBody>
      </p:sp>
      <p:pic>
        <p:nvPicPr>
          <p:cNvPr id="18434" name="Picture 2" descr="Hình ảnh Minh Họa Vẽ Tay Nhật Bản Với Pháo Hoa đầy Màu Sắc PNG , Đầy Màu  Sắc, Chắp Vá Màu Xanh, Hình Minh Họa PNG và Vector với nền trong"/>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3110848" y="-1224966"/>
            <a:ext cx="6058596" cy="605859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ình ảnh Minh Họa Vẽ Tay Nhật Bản Với Pháo Hoa đầy Màu Sắc PNG , Đầy Màu  Sắc, Chắp Vá Màu Xanh, Hình Minh Họa PNG và Vector với nền trong"/>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32127" y="-1224966"/>
            <a:ext cx="6555832" cy="655583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ình ảnh Minh Họa Vẽ Tay Nhật Bản Với Pháo Hoa đầy Màu Sắc PNG , Đầy Màu  Sắc, Chắp Vá Màu Xanh, Hình Minh Họa PNG và Vector với nền trong"/>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19467024">
            <a:off x="12395118" y="5432405"/>
            <a:ext cx="6555832" cy="655583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ình ảnh Minh Họa Vẽ Tay Nhật Bản Với Pháo Hoa đầy Màu Sắc PNG , Đầy Màu  Sắc, Chắp Vá Màu Xanh, Hình Minh Họa PNG và Vector với nền trong"/>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1275200">
            <a:off x="-791880" y="5432405"/>
            <a:ext cx="6555832" cy="65558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3488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2"/>
          <p:cNvGrpSpPr/>
          <p:nvPr/>
        </p:nvGrpSpPr>
        <p:grpSpPr>
          <a:xfrm>
            <a:off x="11916459" y="0"/>
            <a:ext cx="8420100" cy="10477500"/>
            <a:chOff x="-1763889" y="0"/>
            <a:chExt cx="6813470" cy="5911850"/>
          </a:xfrm>
          <a:blipFill dpi="0" rotWithShape="1">
            <a:blip r:embed="rId3">
              <a:alphaModFix amt="88000"/>
            </a:blip>
            <a:srcRect/>
            <a:stretch>
              <a:fillRect/>
            </a:stretch>
          </a:blipFill>
        </p:grpSpPr>
        <p:sp>
          <p:nvSpPr>
            <p:cNvPr id="3" name="Freeform 3"/>
            <p:cNvSpPr/>
            <p:nvPr/>
          </p:nvSpPr>
          <p:spPr>
            <a:xfrm>
              <a:off x="-1763889" y="0"/>
              <a:ext cx="681347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grpFill/>
            <a:ln w="12700">
              <a:solidFill>
                <a:srgbClr val="000000"/>
              </a:solidFill>
            </a:ln>
          </p:spPr>
          <p:txBody>
            <a:bodyPr/>
            <a:lstStyle/>
            <a:p>
              <a:endParaRPr lang="vi-VN"/>
            </a:p>
          </p:txBody>
        </p:sp>
      </p:grpSp>
      <p:sp>
        <p:nvSpPr>
          <p:cNvPr id="9" name="TextBox 9"/>
          <p:cNvSpPr txBox="1"/>
          <p:nvPr/>
        </p:nvSpPr>
        <p:spPr>
          <a:xfrm>
            <a:off x="2667000" y="380922"/>
            <a:ext cx="10840820" cy="1000274"/>
          </a:xfrm>
          <a:prstGeom prst="rect">
            <a:avLst/>
          </a:prstGeom>
        </p:spPr>
        <p:txBody>
          <a:bodyPr wrap="square" lIns="0" tIns="0" rIns="0" bIns="0" rtlCol="0" anchor="t">
            <a:spAutoFit/>
          </a:bodyPr>
          <a:lstStyle/>
          <a:p>
            <a:pPr algn="l">
              <a:lnSpc>
                <a:spcPts val="7800"/>
              </a:lnSpc>
            </a:pPr>
            <a:r>
              <a:rPr lang="vi-VN" sz="8000" b="1" spc="-120" dirty="0">
                <a:solidFill>
                  <a:schemeClr val="accent1">
                    <a:lumMod val="50000"/>
                  </a:schemeClr>
                </a:solidFill>
                <a:latin typeface="Muli Semi-Bold"/>
                <a:ea typeface="Muli Semi-Bold"/>
                <a:cs typeface="Muli Semi-Bold"/>
                <a:sym typeface="Muli Semi-Bold"/>
              </a:rPr>
              <a:t>Lý do chọn đề tài</a:t>
            </a:r>
            <a:endParaRPr lang="en-US" sz="8000" b="1" spc="-120" dirty="0">
              <a:solidFill>
                <a:schemeClr val="accent1">
                  <a:lumMod val="50000"/>
                </a:schemeClr>
              </a:solidFill>
              <a:latin typeface="Muli Semi-Bold"/>
              <a:ea typeface="Muli Semi-Bold"/>
              <a:cs typeface="Muli Semi-Bold"/>
              <a:sym typeface="Muli Semi-Bold"/>
            </a:endParaRPr>
          </a:p>
        </p:txBody>
      </p:sp>
      <p:sp>
        <p:nvSpPr>
          <p:cNvPr id="5" name="TextBox 4">
            <a:extLst>
              <a:ext uri="{FF2B5EF4-FFF2-40B4-BE49-F238E27FC236}">
                <a16:creationId xmlns:a16="http://schemas.microsoft.com/office/drawing/2014/main" id="{F5706A36-018A-DC26-E59F-ACB5B5C04C7E}"/>
              </a:ext>
            </a:extLst>
          </p:cNvPr>
          <p:cNvSpPr txBox="1"/>
          <p:nvPr/>
        </p:nvSpPr>
        <p:spPr>
          <a:xfrm>
            <a:off x="1890371" y="2071842"/>
            <a:ext cx="9935259" cy="2554545"/>
          </a:xfrm>
          <a:prstGeom prst="rect">
            <a:avLst/>
          </a:prstGeom>
          <a:noFill/>
        </p:spPr>
        <p:txBody>
          <a:bodyPr wrap="square" rtlCol="0">
            <a:spAutoFit/>
          </a:bodyPr>
          <a:lstStyle/>
          <a:p>
            <a:pPr algn="just"/>
            <a:r>
              <a:rPr lang="en-US" sz="4000" dirty="0">
                <a:solidFill>
                  <a:schemeClr val="tx2">
                    <a:lumMod val="75000"/>
                  </a:schemeClr>
                </a:solidFill>
                <a:latin typeface="Muli Semi-Bold" panose="020B0604020202020204" charset="0"/>
                <a:cs typeface="Muli Bold" panose="020B0604020202020204" charset="0"/>
              </a:rPr>
              <a:t>- </a:t>
            </a:r>
            <a:r>
              <a:rPr lang="vi-VN" sz="4000" dirty="0">
                <a:solidFill>
                  <a:schemeClr val="tx2">
                    <a:lumMod val="75000"/>
                  </a:schemeClr>
                </a:solidFill>
                <a:latin typeface="Muli Semi-Bold" panose="020B0604020202020204" charset="0"/>
                <a:cs typeface="Muli Bold" panose="020B0604020202020204" charset="0"/>
              </a:rPr>
              <a:t>Thị trường tài chính biến động mạnh, dữ liệu ngày càng lớn và phức tạp, các phương pháp đầu tư truyền thống bộ lộ nhiều hạn chế.</a:t>
            </a:r>
            <a:endParaRPr lang="en-US" sz="4000" dirty="0">
              <a:solidFill>
                <a:schemeClr val="tx2">
                  <a:lumMod val="75000"/>
                </a:schemeClr>
              </a:solidFill>
              <a:latin typeface="Muli Semi-Bold" panose="020B0604020202020204" charset="0"/>
              <a:cs typeface="Muli Bold" panose="020B0604020202020204" charset="0"/>
            </a:endParaRPr>
          </a:p>
        </p:txBody>
      </p:sp>
      <p:sp>
        <p:nvSpPr>
          <p:cNvPr id="10" name="TextBox 9">
            <a:extLst>
              <a:ext uri="{FF2B5EF4-FFF2-40B4-BE49-F238E27FC236}">
                <a16:creationId xmlns:a16="http://schemas.microsoft.com/office/drawing/2014/main" id="{666FD52A-E601-D6D5-0732-475C87294FBD}"/>
              </a:ext>
            </a:extLst>
          </p:cNvPr>
          <p:cNvSpPr txBox="1"/>
          <p:nvPr/>
        </p:nvSpPr>
        <p:spPr>
          <a:xfrm>
            <a:off x="1890371" y="5077172"/>
            <a:ext cx="9935259" cy="1938992"/>
          </a:xfrm>
          <a:prstGeom prst="rect">
            <a:avLst/>
          </a:prstGeom>
          <a:noFill/>
        </p:spPr>
        <p:txBody>
          <a:bodyPr wrap="square" rtlCol="0">
            <a:spAutoFit/>
          </a:bodyPr>
          <a:lstStyle/>
          <a:p>
            <a:pPr algn="just"/>
            <a:r>
              <a:rPr lang="vi-VN" sz="4000" dirty="0">
                <a:solidFill>
                  <a:schemeClr val="tx2">
                    <a:lumMod val="75000"/>
                  </a:schemeClr>
                </a:solidFill>
                <a:latin typeface="Muli Semi-Bold" panose="020B0604020202020204" charset="0"/>
                <a:cs typeface="Muli Bold" panose="020B0604020202020204" charset="0"/>
              </a:rPr>
              <a:t>- Học máy và phân tích dữ liệu hiện đại giúp dự báo lợi suất, phân tích rủi ro, tối ưu danh mục đầu tư hiệu quả hơn.</a:t>
            </a:r>
            <a:endParaRPr lang="en-US" sz="4000" dirty="0">
              <a:solidFill>
                <a:schemeClr val="tx2">
                  <a:lumMod val="75000"/>
                </a:schemeClr>
              </a:solidFill>
              <a:latin typeface="Muli Semi-Bold" panose="020B0604020202020204" charset="0"/>
              <a:cs typeface="Muli Bold" panose="020B0604020202020204" charset="0"/>
            </a:endParaRPr>
          </a:p>
        </p:txBody>
      </p:sp>
      <p:sp>
        <p:nvSpPr>
          <p:cNvPr id="11" name="TextBox 10">
            <a:extLst>
              <a:ext uri="{FF2B5EF4-FFF2-40B4-BE49-F238E27FC236}">
                <a16:creationId xmlns:a16="http://schemas.microsoft.com/office/drawing/2014/main" id="{EEF5C4D9-48C3-F26A-CE66-7C061267BAE9}"/>
              </a:ext>
            </a:extLst>
          </p:cNvPr>
          <p:cNvSpPr txBox="1"/>
          <p:nvPr/>
        </p:nvSpPr>
        <p:spPr>
          <a:xfrm>
            <a:off x="1890371" y="7466949"/>
            <a:ext cx="9753600" cy="1938992"/>
          </a:xfrm>
          <a:prstGeom prst="rect">
            <a:avLst/>
          </a:prstGeom>
          <a:noFill/>
        </p:spPr>
        <p:txBody>
          <a:bodyPr wrap="square" rtlCol="0">
            <a:spAutoFit/>
          </a:bodyPr>
          <a:lstStyle/>
          <a:p>
            <a:pPr algn="just"/>
            <a:r>
              <a:rPr lang="en-US" sz="4000" dirty="0">
                <a:solidFill>
                  <a:schemeClr val="tx2">
                    <a:lumMod val="75000"/>
                  </a:schemeClr>
                </a:solidFill>
                <a:latin typeface="Muli Semi-Bold" panose="020B0604020202020204" charset="0"/>
                <a:cs typeface="Muli Bold" panose="020B0604020202020204" charset="0"/>
              </a:rPr>
              <a:t>- </a:t>
            </a:r>
            <a:r>
              <a:rPr lang="vi-VN" sz="4000" dirty="0">
                <a:solidFill>
                  <a:schemeClr val="tx2">
                    <a:lumMod val="75000"/>
                  </a:schemeClr>
                </a:solidFill>
                <a:latin typeface="Muli Semi-Bold" panose="020B0604020202020204" charset="0"/>
                <a:cs typeface="Muli Bold" panose="020B0604020202020204" charset="0"/>
              </a:rPr>
              <a:t>Ra quyết định dựa trên dữ liệu dần trở thành xu hướng, giúp tối ưu danh mục đầu tư.</a:t>
            </a:r>
            <a:endParaRPr lang="en-US" sz="4000" dirty="0">
              <a:solidFill>
                <a:schemeClr val="tx2">
                  <a:lumMod val="75000"/>
                </a:schemeClr>
              </a:solidFill>
              <a:latin typeface="Muli Semi-Bold" panose="020B0604020202020204" charset="0"/>
              <a:cs typeface="Muli Bold" panose="020B0604020202020204" charset="0"/>
            </a:endParaRPr>
          </a:p>
        </p:txBody>
      </p:sp>
      <p:pic>
        <p:nvPicPr>
          <p:cNvPr id="12" name="Picture 11">
            <a:extLst>
              <a:ext uri="{FF2B5EF4-FFF2-40B4-BE49-F238E27FC236}">
                <a16:creationId xmlns:a16="http://schemas.microsoft.com/office/drawing/2014/main" id="{45470AEE-0A34-A8A1-54A5-B5890486662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14222" y1="75556" x2="80444" y2="77333"/>
                        <a14:foregroundMark x1="13778" y1="75111" x2="78667" y2="75111"/>
                        <a14:foregroundMark x1="15556" y1="82667" x2="88444" y2="76889"/>
                        <a14:foregroundMark x1="80444" y1="75111" x2="85778" y2="71556"/>
                        <a14:foregroundMark x1="84889" y1="75556" x2="84889" y2="80000"/>
                        <a14:foregroundMark x1="47556" y1="84000" x2="72000" y2="82667"/>
                        <a14:foregroundMark x1="24444" y1="82667" x2="52444" y2="84444"/>
                        <a14:foregroundMark x1="15556" y1="74222" x2="60000" y2="72000"/>
                        <a14:foregroundMark x1="24889" y1="88444" x2="46667" y2="84889"/>
                        <a14:foregroundMark x1="82222" y1="72889" x2="88000" y2="84000"/>
                        <a14:foregroundMark x1="86222" y1="68889" x2="87111" y2="79111"/>
                        <a14:foregroundMark x1="71111" y1="79556" x2="82667" y2="79111"/>
                        <a14:foregroundMark x1="72444" y1="72444" x2="86667" y2="71556"/>
                      </a14:backgroundRemoval>
                    </a14:imgEffect>
                  </a14:imgLayer>
                </a14:imgProps>
              </a:ext>
            </a:extLst>
          </a:blip>
          <a:stretch>
            <a:fillRect/>
          </a:stretch>
        </p:blipFill>
        <p:spPr>
          <a:xfrm>
            <a:off x="-174557" y="1"/>
            <a:ext cx="1855440"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2"/>
          <p:cNvGrpSpPr/>
          <p:nvPr/>
        </p:nvGrpSpPr>
        <p:grpSpPr>
          <a:xfrm>
            <a:off x="11887200" y="-190500"/>
            <a:ext cx="8077200" cy="10477501"/>
            <a:chOff x="-8036" y="688854"/>
            <a:chExt cx="4425423" cy="4571648"/>
          </a:xfrm>
          <a:blipFill>
            <a:blip r:embed="rId2"/>
            <a:stretch>
              <a:fillRect/>
            </a:stretch>
          </a:blipFill>
        </p:grpSpPr>
        <p:sp>
          <p:nvSpPr>
            <p:cNvPr id="3" name="Freeform 3"/>
            <p:cNvSpPr/>
            <p:nvPr/>
          </p:nvSpPr>
          <p:spPr>
            <a:xfrm>
              <a:off x="-8036" y="688854"/>
              <a:ext cx="4425423" cy="4571648"/>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grpFill/>
            <a:ln w="12700">
              <a:solidFill>
                <a:srgbClr val="000000"/>
              </a:solidFill>
            </a:ln>
          </p:spPr>
          <p:txBody>
            <a:bodyPr/>
            <a:lstStyle/>
            <a:p>
              <a:endParaRPr lang="vi-VN" dirty="0"/>
            </a:p>
          </p:txBody>
        </p:sp>
      </p:grpSp>
      <p:sp>
        <p:nvSpPr>
          <p:cNvPr id="6" name="TextBox 6"/>
          <p:cNvSpPr txBox="1"/>
          <p:nvPr/>
        </p:nvSpPr>
        <p:spPr>
          <a:xfrm>
            <a:off x="2209800" y="876300"/>
            <a:ext cx="8914293" cy="1121461"/>
          </a:xfrm>
          <a:prstGeom prst="rect">
            <a:avLst/>
          </a:prstGeom>
        </p:spPr>
        <p:txBody>
          <a:bodyPr lIns="0" tIns="0" rIns="0" bIns="0" rtlCol="0" anchor="t">
            <a:spAutoFit/>
          </a:bodyPr>
          <a:lstStyle/>
          <a:p>
            <a:pPr algn="l">
              <a:lnSpc>
                <a:spcPts val="8639"/>
              </a:lnSpc>
            </a:pPr>
            <a:r>
              <a:rPr lang="vi-VN" sz="9600" b="1" spc="-143" dirty="0">
                <a:solidFill>
                  <a:schemeClr val="accent1">
                    <a:lumMod val="50000"/>
                  </a:schemeClr>
                </a:solidFill>
                <a:latin typeface="Muli Bold"/>
                <a:ea typeface="Muli Bold"/>
                <a:cs typeface="Muli Bold"/>
                <a:sym typeface="Muli Bold"/>
              </a:rPr>
              <a:t>Bài toán đặt ra </a:t>
            </a:r>
            <a:endParaRPr lang="en-US" sz="9600" b="1" spc="-143" dirty="0">
              <a:solidFill>
                <a:schemeClr val="accent1">
                  <a:lumMod val="50000"/>
                </a:schemeClr>
              </a:solidFill>
              <a:latin typeface="Muli Bold"/>
              <a:ea typeface="Muli Bold"/>
              <a:cs typeface="Muli Bold"/>
              <a:sym typeface="Muli Bold"/>
            </a:endParaRPr>
          </a:p>
        </p:txBody>
      </p:sp>
      <p:sp>
        <p:nvSpPr>
          <p:cNvPr id="8" name="TextBox 8"/>
          <p:cNvSpPr txBox="1"/>
          <p:nvPr/>
        </p:nvSpPr>
        <p:spPr>
          <a:xfrm>
            <a:off x="2121097" y="2172744"/>
            <a:ext cx="9274062" cy="4508414"/>
          </a:xfrm>
          <a:prstGeom prst="rect">
            <a:avLst/>
          </a:prstGeom>
        </p:spPr>
        <p:txBody>
          <a:bodyPr wrap="square" lIns="0" tIns="0" rIns="0" bIns="0" rtlCol="0" anchor="t">
            <a:spAutoFit/>
          </a:bodyPr>
          <a:lstStyle/>
          <a:p>
            <a:pPr lvl="0" algn="just">
              <a:lnSpc>
                <a:spcPct val="150000"/>
              </a:lnSpc>
              <a:spcBef>
                <a:spcPct val="0"/>
              </a:spcBef>
            </a:pPr>
            <a:r>
              <a:rPr lang="vi-VN" sz="4000" b="1" dirty="0">
                <a:solidFill>
                  <a:schemeClr val="tx2">
                    <a:lumMod val="75000"/>
                  </a:schemeClr>
                </a:solidFill>
                <a:latin typeface="Muli Semi-Bold" panose="020B0604020202020204" charset="0"/>
              </a:rPr>
              <a:t>Trong bối cảnh thị trường tài chính biến động khó lường, lượng dữ liệu tài chính ngày càng lớn và phức tạp, làm thế nào để các nhà đầu tư có thể tối tài sản đầu tư nhờ phân tích dữ liệu?</a:t>
            </a:r>
            <a:endParaRPr lang="en-US" sz="3600" b="1" u="none" dirty="0">
              <a:solidFill>
                <a:schemeClr val="tx2">
                  <a:lumMod val="75000"/>
                </a:schemeClr>
              </a:solidFill>
              <a:latin typeface="Muli Semi-Bold" panose="020B0604020202020204" charset="0"/>
              <a:ea typeface="Muli Semi-Bold"/>
              <a:cs typeface="Muli Semi-Bold"/>
              <a:sym typeface="Muli Semi-Bold"/>
            </a:endParaRPr>
          </a:p>
        </p:txBody>
      </p:sp>
      <p:pic>
        <p:nvPicPr>
          <p:cNvPr id="19" name="Picture 18" descr="Tất tần tật về tiếng Việt lớp 4 câu hỏi và dấu chấm hỏi">
            <a:extLst>
              <a:ext uri="{FF2B5EF4-FFF2-40B4-BE49-F238E27FC236}">
                <a16:creationId xmlns:a16="http://schemas.microsoft.com/office/drawing/2014/main" id="{7A3E420C-85FD-F398-2D8D-F70C410DBD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250" b="100000" l="10000" r="90000">
                        <a14:foregroundMark x1="18000" y1="37708" x2="23500" y2="37708"/>
                        <a14:foregroundMark x1="26125" y1="47708" x2="26125" y2="47708"/>
                        <a14:foregroundMark x1="24625" y1="11250" x2="29000" y2="12917"/>
                        <a14:foregroundMark x1="29000" y1="23333" x2="29000" y2="23333"/>
                        <a14:foregroundMark x1="64875" y1="14375" x2="65500" y2="29167"/>
                        <a14:foregroundMark x1="65500" y1="35625" x2="65500" y2="35625"/>
                      </a14:backgroundRemoval>
                    </a14:imgEffect>
                  </a14:imgLayer>
                </a14:imgProps>
              </a:ext>
              <a:ext uri="{28A0092B-C50C-407E-A947-70E740481C1C}">
                <a14:useLocalDpi xmlns:a14="http://schemas.microsoft.com/office/drawing/2010/main" val="0"/>
              </a:ext>
            </a:extLst>
          </a:blip>
          <a:srcRect/>
          <a:stretch>
            <a:fillRect/>
          </a:stretch>
        </p:blipFill>
        <p:spPr bwMode="auto">
          <a:xfrm>
            <a:off x="-2667000" y="6381509"/>
            <a:ext cx="6375794" cy="34654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576061" y="-1225419"/>
            <a:ext cx="25603200" cy="13387699"/>
            <a:chOff x="70229" y="-344169"/>
            <a:chExt cx="7269226" cy="6497887"/>
          </a:xfrm>
          <a:solidFill>
            <a:schemeClr val="bg1">
              <a:lumMod val="95000"/>
            </a:schemeClr>
          </a:solidFill>
        </p:grpSpPr>
        <p:sp>
          <p:nvSpPr>
            <p:cNvPr id="3" name="Freeform 3"/>
            <p:cNvSpPr/>
            <p:nvPr/>
          </p:nvSpPr>
          <p:spPr>
            <a:xfrm>
              <a:off x="70229" y="-344169"/>
              <a:ext cx="7269226" cy="6497887"/>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grpFill/>
            <a:ln w="12700">
              <a:solidFill>
                <a:srgbClr val="000000"/>
              </a:solidFill>
            </a:ln>
          </p:spPr>
          <p:txBody>
            <a:bodyPr/>
            <a:lstStyle/>
            <a:p>
              <a:endParaRPr lang="vi-VN" dirty="0"/>
            </a:p>
          </p:txBody>
        </p:sp>
      </p:grpSp>
      <p:pic>
        <p:nvPicPr>
          <p:cNvPr id="18" name="Picture 17">
            <a:extLst>
              <a:ext uri="{FF2B5EF4-FFF2-40B4-BE49-F238E27FC236}">
                <a16:creationId xmlns:a16="http://schemas.microsoft.com/office/drawing/2014/main" id="{BE4F6A95-0700-5D0C-F1EF-2B852DE334C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14222" y1="75556" x2="80444" y2="77333"/>
                        <a14:foregroundMark x1="13778" y1="75111" x2="78667" y2="75111"/>
                        <a14:foregroundMark x1="15556" y1="82667" x2="88444" y2="76889"/>
                        <a14:foregroundMark x1="80444" y1="75111" x2="85778" y2="71556"/>
                        <a14:foregroundMark x1="84889" y1="75556" x2="84889" y2="80000"/>
                        <a14:foregroundMark x1="47556" y1="84000" x2="72000" y2="82667"/>
                        <a14:foregroundMark x1="24444" y1="82667" x2="52444" y2="84444"/>
                        <a14:foregroundMark x1="15556" y1="74222" x2="60000" y2="72000"/>
                        <a14:foregroundMark x1="24889" y1="88444" x2="46667" y2="84889"/>
                        <a14:foregroundMark x1="82222" y1="72889" x2="88000" y2="84000"/>
                        <a14:foregroundMark x1="86222" y1="68889" x2="87111" y2="79111"/>
                        <a14:foregroundMark x1="71111" y1="79556" x2="82667" y2="79111"/>
                        <a14:foregroundMark x1="72444" y1="72444" x2="86667" y2="71556"/>
                      </a14:backgroundRemoval>
                    </a14:imgEffect>
                  </a14:imgLayer>
                </a14:imgProps>
              </a:ext>
            </a:extLst>
          </a:blip>
          <a:stretch>
            <a:fillRect/>
          </a:stretch>
        </p:blipFill>
        <p:spPr>
          <a:xfrm>
            <a:off x="-177962" y="-204083"/>
            <a:ext cx="2768761" cy="2558445"/>
          </a:xfrm>
          <a:prstGeom prst="rect">
            <a:avLst/>
          </a:prstGeom>
        </p:spPr>
      </p:pic>
      <p:grpSp>
        <p:nvGrpSpPr>
          <p:cNvPr id="19" name="Google Shape;456;p25">
            <a:extLst>
              <a:ext uri="{FF2B5EF4-FFF2-40B4-BE49-F238E27FC236}">
                <a16:creationId xmlns:a16="http://schemas.microsoft.com/office/drawing/2014/main" id="{3350A523-DA5E-B77F-AE68-3FE25EEBC8D1}"/>
              </a:ext>
            </a:extLst>
          </p:cNvPr>
          <p:cNvGrpSpPr/>
          <p:nvPr/>
        </p:nvGrpSpPr>
        <p:grpSpPr>
          <a:xfrm>
            <a:off x="18897600" y="5428388"/>
            <a:ext cx="4343400" cy="4978156"/>
            <a:chOff x="6644497" y="1585490"/>
            <a:chExt cx="1952276" cy="3211617"/>
          </a:xfrm>
        </p:grpSpPr>
        <p:sp>
          <p:nvSpPr>
            <p:cNvPr id="20" name="Google Shape;457;p25">
              <a:extLst>
                <a:ext uri="{FF2B5EF4-FFF2-40B4-BE49-F238E27FC236}">
                  <a16:creationId xmlns:a16="http://schemas.microsoft.com/office/drawing/2014/main" id="{41226A17-6795-0C94-1362-8990DB5A0068}"/>
                </a:ext>
              </a:extLst>
            </p:cNvPr>
            <p:cNvSpPr/>
            <p:nvPr/>
          </p:nvSpPr>
          <p:spPr>
            <a:xfrm flipH="1">
              <a:off x="7681797" y="2696870"/>
              <a:ext cx="35267" cy="26669"/>
            </a:xfrm>
            <a:custGeom>
              <a:avLst/>
              <a:gdLst/>
              <a:ahLst/>
              <a:cxnLst/>
              <a:rect l="l" t="t" r="r" b="b"/>
              <a:pathLst>
                <a:path w="886" h="670" extrusionOk="0">
                  <a:moveTo>
                    <a:pt x="445" y="1"/>
                  </a:moveTo>
                  <a:cubicBezTo>
                    <a:pt x="1" y="1"/>
                    <a:pt x="1" y="670"/>
                    <a:pt x="445" y="670"/>
                  </a:cubicBezTo>
                  <a:cubicBezTo>
                    <a:pt x="886" y="670"/>
                    <a:pt x="886" y="1"/>
                    <a:pt x="445" y="1"/>
                  </a:cubicBezTo>
                  <a:close/>
                </a:path>
              </a:pathLst>
            </a:custGeom>
            <a:solidFill>
              <a:srgbClr val="F4D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58;p25">
              <a:extLst>
                <a:ext uri="{FF2B5EF4-FFF2-40B4-BE49-F238E27FC236}">
                  <a16:creationId xmlns:a16="http://schemas.microsoft.com/office/drawing/2014/main" id="{C016A17A-5A5E-B7B5-4F18-C4FDF9781B87}"/>
                </a:ext>
              </a:extLst>
            </p:cNvPr>
            <p:cNvSpPr/>
            <p:nvPr/>
          </p:nvSpPr>
          <p:spPr>
            <a:xfrm flipH="1">
              <a:off x="7981308" y="1585490"/>
              <a:ext cx="615465" cy="557310"/>
            </a:xfrm>
            <a:custGeom>
              <a:avLst/>
              <a:gdLst/>
              <a:ahLst/>
              <a:cxnLst/>
              <a:rect l="l" t="t" r="r" b="b"/>
              <a:pathLst>
                <a:path w="15462" h="14001" extrusionOk="0">
                  <a:moveTo>
                    <a:pt x="7408" y="1"/>
                  </a:moveTo>
                  <a:cubicBezTo>
                    <a:pt x="6329" y="1"/>
                    <a:pt x="5134" y="282"/>
                    <a:pt x="3985" y="1072"/>
                  </a:cubicBezTo>
                  <a:cubicBezTo>
                    <a:pt x="1" y="3817"/>
                    <a:pt x="510" y="7033"/>
                    <a:pt x="1005" y="7781"/>
                  </a:cubicBezTo>
                  <a:lnTo>
                    <a:pt x="5153" y="14000"/>
                  </a:lnTo>
                  <a:lnTo>
                    <a:pt x="15461" y="7818"/>
                  </a:lnTo>
                  <a:lnTo>
                    <a:pt x="11140" y="1332"/>
                  </a:lnTo>
                  <a:cubicBezTo>
                    <a:pt x="10769" y="826"/>
                    <a:pt x="9257" y="1"/>
                    <a:pt x="7408" y="1"/>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59;p25">
              <a:extLst>
                <a:ext uri="{FF2B5EF4-FFF2-40B4-BE49-F238E27FC236}">
                  <a16:creationId xmlns:a16="http://schemas.microsoft.com/office/drawing/2014/main" id="{75370D1A-0EDA-033D-91E1-280764966F52}"/>
                </a:ext>
              </a:extLst>
            </p:cNvPr>
            <p:cNvSpPr/>
            <p:nvPr/>
          </p:nvSpPr>
          <p:spPr>
            <a:xfrm flipH="1">
              <a:off x="6994112" y="3245714"/>
              <a:ext cx="55488" cy="89720"/>
            </a:xfrm>
            <a:custGeom>
              <a:avLst/>
              <a:gdLst/>
              <a:ahLst/>
              <a:cxnLst/>
              <a:rect l="l" t="t" r="r" b="b"/>
              <a:pathLst>
                <a:path w="1394" h="2254" extrusionOk="0">
                  <a:moveTo>
                    <a:pt x="273" y="0"/>
                  </a:moveTo>
                  <a:cubicBezTo>
                    <a:pt x="352" y="253"/>
                    <a:pt x="322" y="591"/>
                    <a:pt x="151" y="997"/>
                  </a:cubicBezTo>
                  <a:cubicBezTo>
                    <a:pt x="103" y="1110"/>
                    <a:pt x="52" y="1219"/>
                    <a:pt x="1" y="1322"/>
                  </a:cubicBezTo>
                  <a:lnTo>
                    <a:pt x="618" y="2253"/>
                  </a:lnTo>
                  <a:cubicBezTo>
                    <a:pt x="755" y="2048"/>
                    <a:pt x="881" y="1816"/>
                    <a:pt x="990" y="1553"/>
                  </a:cubicBezTo>
                  <a:cubicBezTo>
                    <a:pt x="1393" y="594"/>
                    <a:pt x="1007" y="25"/>
                    <a:pt x="273" y="0"/>
                  </a:cubicBez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60;p25">
              <a:extLst>
                <a:ext uri="{FF2B5EF4-FFF2-40B4-BE49-F238E27FC236}">
                  <a16:creationId xmlns:a16="http://schemas.microsoft.com/office/drawing/2014/main" id="{F808846B-A38C-C14F-9489-F2CE3220CC2E}"/>
                </a:ext>
              </a:extLst>
            </p:cNvPr>
            <p:cNvSpPr/>
            <p:nvPr/>
          </p:nvSpPr>
          <p:spPr>
            <a:xfrm flipH="1">
              <a:off x="7038694" y="3223542"/>
              <a:ext cx="39009" cy="55767"/>
            </a:xfrm>
            <a:custGeom>
              <a:avLst/>
              <a:gdLst/>
              <a:ahLst/>
              <a:cxnLst/>
              <a:rect l="l" t="t" r="r" b="b"/>
              <a:pathLst>
                <a:path w="980" h="1401" extrusionOk="0">
                  <a:moveTo>
                    <a:pt x="195" y="1"/>
                  </a:moveTo>
                  <a:cubicBezTo>
                    <a:pt x="201" y="213"/>
                    <a:pt x="150" y="462"/>
                    <a:pt x="31" y="746"/>
                  </a:cubicBezTo>
                  <a:cubicBezTo>
                    <a:pt x="21" y="769"/>
                    <a:pt x="10" y="793"/>
                    <a:pt x="0" y="817"/>
                  </a:cubicBezTo>
                  <a:lnTo>
                    <a:pt x="385" y="1401"/>
                  </a:lnTo>
                  <a:cubicBezTo>
                    <a:pt x="478" y="974"/>
                    <a:pt x="297" y="659"/>
                    <a:pt x="297" y="659"/>
                  </a:cubicBezTo>
                  <a:cubicBezTo>
                    <a:pt x="522" y="588"/>
                    <a:pt x="734" y="554"/>
                    <a:pt x="925" y="554"/>
                  </a:cubicBezTo>
                  <a:cubicBezTo>
                    <a:pt x="943" y="554"/>
                    <a:pt x="959" y="554"/>
                    <a:pt x="979" y="557"/>
                  </a:cubicBezTo>
                  <a:cubicBezTo>
                    <a:pt x="874" y="223"/>
                    <a:pt x="587" y="32"/>
                    <a:pt x="195" y="1"/>
                  </a:cubicBez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61;p25">
              <a:extLst>
                <a:ext uri="{FF2B5EF4-FFF2-40B4-BE49-F238E27FC236}">
                  <a16:creationId xmlns:a16="http://schemas.microsoft.com/office/drawing/2014/main" id="{441FCB00-21A4-CF03-277F-42D9D53DECAB}"/>
                </a:ext>
              </a:extLst>
            </p:cNvPr>
            <p:cNvSpPr/>
            <p:nvPr/>
          </p:nvSpPr>
          <p:spPr>
            <a:xfrm flipH="1">
              <a:off x="7035549" y="3245554"/>
              <a:ext cx="30371" cy="52781"/>
            </a:xfrm>
            <a:custGeom>
              <a:avLst/>
              <a:gdLst/>
              <a:ahLst/>
              <a:cxnLst/>
              <a:rect l="l" t="t" r="r" b="b"/>
              <a:pathLst>
                <a:path w="763" h="1326" extrusionOk="0">
                  <a:moveTo>
                    <a:pt x="629" y="1"/>
                  </a:moveTo>
                  <a:cubicBezTo>
                    <a:pt x="438" y="1"/>
                    <a:pt x="226" y="35"/>
                    <a:pt x="1" y="106"/>
                  </a:cubicBezTo>
                  <a:cubicBezTo>
                    <a:pt x="1" y="106"/>
                    <a:pt x="182" y="421"/>
                    <a:pt x="89" y="848"/>
                  </a:cubicBezTo>
                  <a:lnTo>
                    <a:pt x="411" y="1326"/>
                  </a:lnTo>
                  <a:cubicBezTo>
                    <a:pt x="462" y="1223"/>
                    <a:pt x="513" y="1114"/>
                    <a:pt x="561" y="1001"/>
                  </a:cubicBezTo>
                  <a:cubicBezTo>
                    <a:pt x="732" y="595"/>
                    <a:pt x="762" y="257"/>
                    <a:pt x="683" y="4"/>
                  </a:cubicBezTo>
                  <a:cubicBezTo>
                    <a:pt x="663" y="1"/>
                    <a:pt x="647" y="1"/>
                    <a:pt x="629" y="1"/>
                  </a:cubicBezTo>
                  <a:close/>
                </a:path>
              </a:pathLst>
            </a:custGeom>
            <a:solidFill>
              <a:srgbClr val="FFC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62;p25">
              <a:extLst>
                <a:ext uri="{FF2B5EF4-FFF2-40B4-BE49-F238E27FC236}">
                  <a16:creationId xmlns:a16="http://schemas.microsoft.com/office/drawing/2014/main" id="{FE2AEC6A-549B-173E-A0E5-FA990901F07C}"/>
                </a:ext>
              </a:extLst>
            </p:cNvPr>
            <p:cNvSpPr/>
            <p:nvPr/>
          </p:nvSpPr>
          <p:spPr>
            <a:xfrm flipH="1">
              <a:off x="7069942" y="3191219"/>
              <a:ext cx="50035" cy="35745"/>
            </a:xfrm>
            <a:custGeom>
              <a:avLst/>
              <a:gdLst/>
              <a:ahLst/>
              <a:cxnLst/>
              <a:rect l="l" t="t" r="r" b="b"/>
              <a:pathLst>
                <a:path w="1257" h="898" extrusionOk="0">
                  <a:moveTo>
                    <a:pt x="321" y="1"/>
                  </a:moveTo>
                  <a:cubicBezTo>
                    <a:pt x="219" y="1"/>
                    <a:pt x="113" y="11"/>
                    <a:pt x="1" y="31"/>
                  </a:cubicBezTo>
                  <a:lnTo>
                    <a:pt x="577" y="898"/>
                  </a:lnTo>
                  <a:cubicBezTo>
                    <a:pt x="782" y="841"/>
                    <a:pt x="973" y="810"/>
                    <a:pt x="1148" y="810"/>
                  </a:cubicBezTo>
                  <a:cubicBezTo>
                    <a:pt x="1185" y="810"/>
                    <a:pt x="1219" y="813"/>
                    <a:pt x="1257" y="813"/>
                  </a:cubicBezTo>
                  <a:cubicBezTo>
                    <a:pt x="1236" y="291"/>
                    <a:pt x="867" y="1"/>
                    <a:pt x="321" y="1"/>
                  </a:cubicBez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63;p25">
              <a:extLst>
                <a:ext uri="{FF2B5EF4-FFF2-40B4-BE49-F238E27FC236}">
                  <a16:creationId xmlns:a16="http://schemas.microsoft.com/office/drawing/2014/main" id="{F6EA3FFF-4FA8-D385-0898-60C9B24DD756}"/>
                </a:ext>
              </a:extLst>
            </p:cNvPr>
            <p:cNvSpPr/>
            <p:nvPr/>
          </p:nvSpPr>
          <p:spPr>
            <a:xfrm flipH="1">
              <a:off x="7069663" y="3223422"/>
              <a:ext cx="27346" cy="32640"/>
            </a:xfrm>
            <a:custGeom>
              <a:avLst/>
              <a:gdLst/>
              <a:ahLst/>
              <a:cxnLst/>
              <a:rect l="l" t="t" r="r" b="b"/>
              <a:pathLst>
                <a:path w="687" h="820" extrusionOk="0">
                  <a:moveTo>
                    <a:pt x="571" y="1"/>
                  </a:moveTo>
                  <a:cubicBezTo>
                    <a:pt x="396" y="1"/>
                    <a:pt x="205" y="32"/>
                    <a:pt x="0" y="89"/>
                  </a:cubicBezTo>
                  <a:lnTo>
                    <a:pt x="485" y="820"/>
                  </a:lnTo>
                  <a:cubicBezTo>
                    <a:pt x="495" y="796"/>
                    <a:pt x="506" y="772"/>
                    <a:pt x="516" y="749"/>
                  </a:cubicBezTo>
                  <a:cubicBezTo>
                    <a:pt x="635" y="465"/>
                    <a:pt x="686" y="216"/>
                    <a:pt x="680" y="4"/>
                  </a:cubicBezTo>
                  <a:cubicBezTo>
                    <a:pt x="642" y="4"/>
                    <a:pt x="608" y="1"/>
                    <a:pt x="571" y="1"/>
                  </a:cubicBezTo>
                  <a:close/>
                </a:path>
              </a:pathLst>
            </a:custGeom>
            <a:solidFill>
              <a:srgbClr val="FFC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64;p25">
              <a:extLst>
                <a:ext uri="{FF2B5EF4-FFF2-40B4-BE49-F238E27FC236}">
                  <a16:creationId xmlns:a16="http://schemas.microsoft.com/office/drawing/2014/main" id="{C71B00EE-CDA6-5A89-A3BD-9E5A5ACC06BB}"/>
                </a:ext>
              </a:extLst>
            </p:cNvPr>
            <p:cNvSpPr/>
            <p:nvPr/>
          </p:nvSpPr>
          <p:spPr>
            <a:xfrm flipH="1">
              <a:off x="7326331" y="3715304"/>
              <a:ext cx="30769" cy="31844"/>
            </a:xfrm>
            <a:custGeom>
              <a:avLst/>
              <a:gdLst/>
              <a:ahLst/>
              <a:cxnLst/>
              <a:rect l="l" t="t" r="r" b="b"/>
              <a:pathLst>
                <a:path w="773" h="800" extrusionOk="0">
                  <a:moveTo>
                    <a:pt x="270" y="1"/>
                  </a:moveTo>
                  <a:cubicBezTo>
                    <a:pt x="215" y="38"/>
                    <a:pt x="154" y="62"/>
                    <a:pt x="93" y="79"/>
                  </a:cubicBezTo>
                  <a:cubicBezTo>
                    <a:pt x="1" y="277"/>
                    <a:pt x="45" y="520"/>
                    <a:pt x="219" y="673"/>
                  </a:cubicBezTo>
                  <a:cubicBezTo>
                    <a:pt x="318" y="758"/>
                    <a:pt x="441" y="799"/>
                    <a:pt x="564" y="799"/>
                  </a:cubicBezTo>
                  <a:cubicBezTo>
                    <a:pt x="636" y="799"/>
                    <a:pt x="707" y="786"/>
                    <a:pt x="772" y="758"/>
                  </a:cubicBezTo>
                  <a:lnTo>
                    <a:pt x="270" y="1"/>
                  </a:ln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65;p25">
              <a:extLst>
                <a:ext uri="{FF2B5EF4-FFF2-40B4-BE49-F238E27FC236}">
                  <a16:creationId xmlns:a16="http://schemas.microsoft.com/office/drawing/2014/main" id="{5C9033F6-6892-5EA7-7B65-C0FCF239FA3E}"/>
                </a:ext>
              </a:extLst>
            </p:cNvPr>
            <p:cNvSpPr/>
            <p:nvPr/>
          </p:nvSpPr>
          <p:spPr>
            <a:xfrm flipH="1">
              <a:off x="7348622" y="3683817"/>
              <a:ext cx="32521" cy="35068"/>
            </a:xfrm>
            <a:custGeom>
              <a:avLst/>
              <a:gdLst/>
              <a:ahLst/>
              <a:cxnLst/>
              <a:rect l="l" t="t" r="r" b="b"/>
              <a:pathLst>
                <a:path w="817" h="881" extrusionOk="0">
                  <a:moveTo>
                    <a:pt x="348" y="0"/>
                  </a:moveTo>
                  <a:cubicBezTo>
                    <a:pt x="301" y="17"/>
                    <a:pt x="250" y="27"/>
                    <a:pt x="198" y="30"/>
                  </a:cubicBezTo>
                  <a:lnTo>
                    <a:pt x="192" y="34"/>
                  </a:lnTo>
                  <a:cubicBezTo>
                    <a:pt x="0" y="246"/>
                    <a:pt x="21" y="570"/>
                    <a:pt x="236" y="755"/>
                  </a:cubicBezTo>
                  <a:cubicBezTo>
                    <a:pt x="335" y="840"/>
                    <a:pt x="458" y="881"/>
                    <a:pt x="581" y="881"/>
                  </a:cubicBezTo>
                  <a:cubicBezTo>
                    <a:pt x="619" y="881"/>
                    <a:pt x="660" y="878"/>
                    <a:pt x="697" y="870"/>
                  </a:cubicBezTo>
                  <a:cubicBezTo>
                    <a:pt x="717" y="826"/>
                    <a:pt x="745" y="782"/>
                    <a:pt x="778" y="744"/>
                  </a:cubicBezTo>
                  <a:lnTo>
                    <a:pt x="816" y="703"/>
                  </a:lnTo>
                  <a:lnTo>
                    <a:pt x="348" y="0"/>
                  </a:ln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66;p25">
              <a:extLst>
                <a:ext uri="{FF2B5EF4-FFF2-40B4-BE49-F238E27FC236}">
                  <a16:creationId xmlns:a16="http://schemas.microsoft.com/office/drawing/2014/main" id="{CDDF2AD4-9B09-F822-F5E7-0AC9B8CED4C4}"/>
                </a:ext>
              </a:extLst>
            </p:cNvPr>
            <p:cNvSpPr/>
            <p:nvPr/>
          </p:nvSpPr>
          <p:spPr>
            <a:xfrm flipH="1">
              <a:off x="7346313" y="3711801"/>
              <a:ext cx="7125" cy="6687"/>
            </a:xfrm>
            <a:custGeom>
              <a:avLst/>
              <a:gdLst/>
              <a:ahLst/>
              <a:cxnLst/>
              <a:rect l="l" t="t" r="r" b="b"/>
              <a:pathLst>
                <a:path w="179" h="168" extrusionOk="0">
                  <a:moveTo>
                    <a:pt x="120" y="0"/>
                  </a:moveTo>
                  <a:lnTo>
                    <a:pt x="82" y="41"/>
                  </a:lnTo>
                  <a:cubicBezTo>
                    <a:pt x="49" y="79"/>
                    <a:pt x="21" y="123"/>
                    <a:pt x="1" y="167"/>
                  </a:cubicBezTo>
                  <a:cubicBezTo>
                    <a:pt x="62" y="150"/>
                    <a:pt x="123" y="126"/>
                    <a:pt x="178" y="89"/>
                  </a:cubicBezTo>
                  <a:lnTo>
                    <a:pt x="120" y="0"/>
                  </a:lnTo>
                  <a:close/>
                </a:path>
              </a:pathLst>
            </a:custGeom>
            <a:solidFill>
              <a:srgbClr val="FFC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67;p25">
              <a:extLst>
                <a:ext uri="{FF2B5EF4-FFF2-40B4-BE49-F238E27FC236}">
                  <a16:creationId xmlns:a16="http://schemas.microsoft.com/office/drawing/2014/main" id="{21ECB314-831A-945F-482E-B64882433F5D}"/>
                </a:ext>
              </a:extLst>
            </p:cNvPr>
            <p:cNvSpPr/>
            <p:nvPr/>
          </p:nvSpPr>
          <p:spPr>
            <a:xfrm flipH="1">
              <a:off x="7369401" y="3650778"/>
              <a:ext cx="28063" cy="34272"/>
            </a:xfrm>
            <a:custGeom>
              <a:avLst/>
              <a:gdLst/>
              <a:ahLst/>
              <a:cxnLst/>
              <a:rect l="l" t="t" r="r" b="b"/>
              <a:pathLst>
                <a:path w="705" h="861" extrusionOk="0">
                  <a:moveTo>
                    <a:pt x="205" y="0"/>
                  </a:moveTo>
                  <a:lnTo>
                    <a:pt x="192" y="14"/>
                  </a:lnTo>
                  <a:cubicBezTo>
                    <a:pt x="1" y="226"/>
                    <a:pt x="21" y="547"/>
                    <a:pt x="236" y="734"/>
                  </a:cubicBezTo>
                  <a:cubicBezTo>
                    <a:pt x="336" y="819"/>
                    <a:pt x="458" y="860"/>
                    <a:pt x="581" y="860"/>
                  </a:cubicBezTo>
                  <a:lnTo>
                    <a:pt x="608" y="860"/>
                  </a:lnTo>
                  <a:lnTo>
                    <a:pt x="704" y="751"/>
                  </a:lnTo>
                  <a:lnTo>
                    <a:pt x="205" y="0"/>
                  </a:ln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68;p25">
              <a:extLst>
                <a:ext uri="{FF2B5EF4-FFF2-40B4-BE49-F238E27FC236}">
                  <a16:creationId xmlns:a16="http://schemas.microsoft.com/office/drawing/2014/main" id="{06D89690-73AE-B2B4-D219-1E4140E25F15}"/>
                </a:ext>
              </a:extLst>
            </p:cNvPr>
            <p:cNvSpPr/>
            <p:nvPr/>
          </p:nvSpPr>
          <p:spPr>
            <a:xfrm flipH="1">
              <a:off x="7367251" y="3680673"/>
              <a:ext cx="6011" cy="4379"/>
            </a:xfrm>
            <a:custGeom>
              <a:avLst/>
              <a:gdLst/>
              <a:ahLst/>
              <a:cxnLst/>
              <a:rect l="l" t="t" r="r" b="b"/>
              <a:pathLst>
                <a:path w="151" h="110" extrusionOk="0">
                  <a:moveTo>
                    <a:pt x="96" y="0"/>
                  </a:moveTo>
                  <a:lnTo>
                    <a:pt x="0" y="109"/>
                  </a:lnTo>
                  <a:cubicBezTo>
                    <a:pt x="52" y="106"/>
                    <a:pt x="103" y="96"/>
                    <a:pt x="150" y="79"/>
                  </a:cubicBezTo>
                  <a:lnTo>
                    <a:pt x="96" y="0"/>
                  </a:lnTo>
                  <a:close/>
                </a:path>
              </a:pathLst>
            </a:custGeom>
            <a:solidFill>
              <a:srgbClr val="FFC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69;p25">
              <a:extLst>
                <a:ext uri="{FF2B5EF4-FFF2-40B4-BE49-F238E27FC236}">
                  <a16:creationId xmlns:a16="http://schemas.microsoft.com/office/drawing/2014/main" id="{ACE04AEF-96A4-36EF-7F06-90F712EF974E}"/>
                </a:ext>
              </a:extLst>
            </p:cNvPr>
            <p:cNvSpPr/>
            <p:nvPr/>
          </p:nvSpPr>
          <p:spPr>
            <a:xfrm flipH="1">
              <a:off x="6756464" y="1803149"/>
              <a:ext cx="1656286" cy="2222632"/>
            </a:xfrm>
            <a:custGeom>
              <a:avLst/>
              <a:gdLst/>
              <a:ahLst/>
              <a:cxnLst/>
              <a:rect l="l" t="t" r="r" b="b"/>
              <a:pathLst>
                <a:path w="41610" h="55838" extrusionOk="0">
                  <a:moveTo>
                    <a:pt x="6429" y="0"/>
                  </a:moveTo>
                  <a:cubicBezTo>
                    <a:pt x="5350" y="0"/>
                    <a:pt x="4156" y="282"/>
                    <a:pt x="3008" y="1073"/>
                  </a:cubicBezTo>
                  <a:cubicBezTo>
                    <a:pt x="1291" y="2254"/>
                    <a:pt x="410" y="3524"/>
                    <a:pt x="0" y="4644"/>
                  </a:cubicBezTo>
                  <a:lnTo>
                    <a:pt x="33324" y="55838"/>
                  </a:lnTo>
                  <a:lnTo>
                    <a:pt x="41609" y="50567"/>
                  </a:lnTo>
                  <a:lnTo>
                    <a:pt x="9080" y="578"/>
                  </a:lnTo>
                  <a:cubicBezTo>
                    <a:pt x="8397" y="260"/>
                    <a:pt x="7466" y="0"/>
                    <a:pt x="6429"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70;p25">
              <a:extLst>
                <a:ext uri="{FF2B5EF4-FFF2-40B4-BE49-F238E27FC236}">
                  <a16:creationId xmlns:a16="http://schemas.microsoft.com/office/drawing/2014/main" id="{993A7348-8548-9D49-88BF-CED49F83959D}"/>
                </a:ext>
              </a:extLst>
            </p:cNvPr>
            <p:cNvSpPr/>
            <p:nvPr/>
          </p:nvSpPr>
          <p:spPr>
            <a:xfrm flipH="1">
              <a:off x="7086289" y="1988007"/>
              <a:ext cx="1348076" cy="2061859"/>
            </a:xfrm>
            <a:custGeom>
              <a:avLst/>
              <a:gdLst/>
              <a:ahLst/>
              <a:cxnLst/>
              <a:rect l="l" t="t" r="r" b="b"/>
              <a:pathLst>
                <a:path w="33867" h="51799" extrusionOk="0">
                  <a:moveTo>
                    <a:pt x="543" y="0"/>
                  </a:moveTo>
                  <a:lnTo>
                    <a:pt x="543" y="0"/>
                  </a:lnTo>
                  <a:cubicBezTo>
                    <a:pt x="1" y="1485"/>
                    <a:pt x="288" y="2710"/>
                    <a:pt x="570" y="3134"/>
                  </a:cubicBezTo>
                  <a:cubicBezTo>
                    <a:pt x="570" y="3134"/>
                    <a:pt x="570" y="3137"/>
                    <a:pt x="574" y="3137"/>
                  </a:cubicBezTo>
                  <a:lnTo>
                    <a:pt x="32918" y="51798"/>
                  </a:lnTo>
                  <a:lnTo>
                    <a:pt x="33867" y="51194"/>
                  </a:lnTo>
                  <a:lnTo>
                    <a:pt x="543" y="0"/>
                  </a:ln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71;p25">
              <a:extLst>
                <a:ext uri="{FF2B5EF4-FFF2-40B4-BE49-F238E27FC236}">
                  <a16:creationId xmlns:a16="http://schemas.microsoft.com/office/drawing/2014/main" id="{1B0A3C8D-5A46-66F7-CDCD-2F0A640CF621}"/>
                </a:ext>
              </a:extLst>
            </p:cNvPr>
            <p:cNvSpPr/>
            <p:nvPr/>
          </p:nvSpPr>
          <p:spPr>
            <a:xfrm flipH="1">
              <a:off x="6720593" y="1826156"/>
              <a:ext cx="1330721" cy="1989852"/>
            </a:xfrm>
            <a:custGeom>
              <a:avLst/>
              <a:gdLst/>
              <a:ahLst/>
              <a:cxnLst/>
              <a:rect l="l" t="t" r="r" b="b"/>
              <a:pathLst>
                <a:path w="33431" h="49990" extrusionOk="0">
                  <a:moveTo>
                    <a:pt x="0" y="0"/>
                  </a:moveTo>
                  <a:lnTo>
                    <a:pt x="32529" y="49989"/>
                  </a:lnTo>
                  <a:lnTo>
                    <a:pt x="33430" y="49416"/>
                  </a:lnTo>
                  <a:lnTo>
                    <a:pt x="1079" y="751"/>
                  </a:lnTo>
                  <a:cubicBezTo>
                    <a:pt x="915" y="529"/>
                    <a:pt x="537" y="246"/>
                    <a:pt x="0" y="0"/>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72;p25">
              <a:extLst>
                <a:ext uri="{FF2B5EF4-FFF2-40B4-BE49-F238E27FC236}">
                  <a16:creationId xmlns:a16="http://schemas.microsoft.com/office/drawing/2014/main" id="{52C47323-6895-E17F-4AA0-B18FFF710FA8}"/>
                </a:ext>
              </a:extLst>
            </p:cNvPr>
            <p:cNvSpPr/>
            <p:nvPr/>
          </p:nvSpPr>
          <p:spPr>
            <a:xfrm flipH="1">
              <a:off x="6649236" y="4100903"/>
              <a:ext cx="148711" cy="185451"/>
            </a:xfrm>
            <a:custGeom>
              <a:avLst/>
              <a:gdLst/>
              <a:ahLst/>
              <a:cxnLst/>
              <a:rect l="l" t="t" r="r" b="b"/>
              <a:pathLst>
                <a:path w="3736" h="4659" extrusionOk="0">
                  <a:moveTo>
                    <a:pt x="2690" y="0"/>
                  </a:moveTo>
                  <a:cubicBezTo>
                    <a:pt x="1917" y="0"/>
                    <a:pt x="908" y="240"/>
                    <a:pt x="1" y="1220"/>
                  </a:cubicBezTo>
                  <a:lnTo>
                    <a:pt x="3674" y="4658"/>
                  </a:lnTo>
                  <a:cubicBezTo>
                    <a:pt x="3735" y="3897"/>
                    <a:pt x="3015" y="56"/>
                    <a:pt x="3015" y="56"/>
                  </a:cubicBezTo>
                  <a:lnTo>
                    <a:pt x="3062" y="19"/>
                  </a:lnTo>
                  <a:cubicBezTo>
                    <a:pt x="2946" y="7"/>
                    <a:pt x="2822" y="0"/>
                    <a:pt x="2690" y="0"/>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73;p25">
              <a:extLst>
                <a:ext uri="{FF2B5EF4-FFF2-40B4-BE49-F238E27FC236}">
                  <a16:creationId xmlns:a16="http://schemas.microsoft.com/office/drawing/2014/main" id="{8D7E2016-1A95-FB50-C4AE-44A3736A8FFF}"/>
                </a:ext>
              </a:extLst>
            </p:cNvPr>
            <p:cNvSpPr/>
            <p:nvPr/>
          </p:nvSpPr>
          <p:spPr>
            <a:xfrm flipH="1">
              <a:off x="6650467" y="4284369"/>
              <a:ext cx="716" cy="2508"/>
            </a:xfrm>
            <a:custGeom>
              <a:avLst/>
              <a:gdLst/>
              <a:ahLst/>
              <a:cxnLst/>
              <a:rect l="l" t="t" r="r" b="b"/>
              <a:pathLst>
                <a:path w="18" h="63" extrusionOk="0">
                  <a:moveTo>
                    <a:pt x="18" y="1"/>
                  </a:moveTo>
                  <a:lnTo>
                    <a:pt x="18" y="1"/>
                  </a:lnTo>
                  <a:cubicBezTo>
                    <a:pt x="10" y="25"/>
                    <a:pt x="4" y="42"/>
                    <a:pt x="1" y="59"/>
                  </a:cubicBezTo>
                  <a:lnTo>
                    <a:pt x="4" y="62"/>
                  </a:lnTo>
                  <a:cubicBezTo>
                    <a:pt x="7" y="46"/>
                    <a:pt x="14" y="25"/>
                    <a:pt x="18" y="1"/>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74;p25">
              <a:extLst>
                <a:ext uri="{FF2B5EF4-FFF2-40B4-BE49-F238E27FC236}">
                  <a16:creationId xmlns:a16="http://schemas.microsoft.com/office/drawing/2014/main" id="{366BE280-2542-7FB9-C5C4-BAC45029E779}"/>
                </a:ext>
              </a:extLst>
            </p:cNvPr>
            <p:cNvSpPr/>
            <p:nvPr/>
          </p:nvSpPr>
          <p:spPr>
            <a:xfrm flipH="1">
              <a:off x="6651028" y="4149466"/>
              <a:ext cx="190945" cy="145368"/>
            </a:xfrm>
            <a:custGeom>
              <a:avLst/>
              <a:gdLst/>
              <a:ahLst/>
              <a:cxnLst/>
              <a:rect l="l" t="t" r="r" b="b"/>
              <a:pathLst>
                <a:path w="4797" h="3652" extrusionOk="0">
                  <a:moveTo>
                    <a:pt x="1107" y="0"/>
                  </a:moveTo>
                  <a:cubicBezTo>
                    <a:pt x="707" y="434"/>
                    <a:pt x="329" y="1011"/>
                    <a:pt x="1" y="1776"/>
                  </a:cubicBezTo>
                  <a:cubicBezTo>
                    <a:pt x="2021" y="2826"/>
                    <a:pt x="3853" y="3652"/>
                    <a:pt x="4508" y="3652"/>
                  </a:cubicBezTo>
                  <a:cubicBezTo>
                    <a:pt x="4602" y="3652"/>
                    <a:pt x="4672" y="3635"/>
                    <a:pt x="4715" y="3599"/>
                  </a:cubicBezTo>
                  <a:cubicBezTo>
                    <a:pt x="4731" y="3586"/>
                    <a:pt x="4746" y="3566"/>
                    <a:pt x="4760" y="3539"/>
                  </a:cubicBezTo>
                  <a:lnTo>
                    <a:pt x="4760" y="3539"/>
                  </a:lnTo>
                  <a:cubicBezTo>
                    <a:pt x="4761" y="3539"/>
                    <a:pt x="4761" y="3538"/>
                    <a:pt x="4761" y="3537"/>
                  </a:cubicBezTo>
                  <a:lnTo>
                    <a:pt x="4761" y="3537"/>
                  </a:lnTo>
                  <a:cubicBezTo>
                    <a:pt x="4774" y="3513"/>
                    <a:pt x="4786" y="3485"/>
                    <a:pt x="4797" y="3451"/>
                  </a:cubicBezTo>
                  <a:lnTo>
                    <a:pt x="4794" y="3448"/>
                  </a:lnTo>
                  <a:cubicBezTo>
                    <a:pt x="4780" y="3489"/>
                    <a:pt x="4770" y="3513"/>
                    <a:pt x="4762" y="3527"/>
                  </a:cubicBezTo>
                  <a:cubicBezTo>
                    <a:pt x="4773" y="3506"/>
                    <a:pt x="4776" y="3476"/>
                    <a:pt x="4780" y="3438"/>
                  </a:cubicBezTo>
                  <a:lnTo>
                    <a:pt x="1107" y="0"/>
                  </a:ln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75;p25">
              <a:extLst>
                <a:ext uri="{FF2B5EF4-FFF2-40B4-BE49-F238E27FC236}">
                  <a16:creationId xmlns:a16="http://schemas.microsoft.com/office/drawing/2014/main" id="{0378AA2A-643D-83BA-2D8B-FFCA9FA88931}"/>
                </a:ext>
              </a:extLst>
            </p:cNvPr>
            <p:cNvSpPr/>
            <p:nvPr/>
          </p:nvSpPr>
          <p:spPr>
            <a:xfrm flipH="1">
              <a:off x="6644497" y="4101620"/>
              <a:ext cx="33476" cy="185093"/>
            </a:xfrm>
            <a:custGeom>
              <a:avLst/>
              <a:gdLst/>
              <a:ahLst/>
              <a:cxnLst/>
              <a:rect l="l" t="t" r="r" b="b"/>
              <a:pathLst>
                <a:path w="841" h="4650" extrusionOk="0">
                  <a:moveTo>
                    <a:pt x="48" y="1"/>
                  </a:moveTo>
                  <a:lnTo>
                    <a:pt x="1" y="38"/>
                  </a:lnTo>
                  <a:cubicBezTo>
                    <a:pt x="1" y="38"/>
                    <a:pt x="721" y="3879"/>
                    <a:pt x="660" y="4640"/>
                  </a:cubicBezTo>
                  <a:lnTo>
                    <a:pt x="674" y="4650"/>
                  </a:lnTo>
                  <a:cubicBezTo>
                    <a:pt x="677" y="4633"/>
                    <a:pt x="683" y="4616"/>
                    <a:pt x="691" y="4592"/>
                  </a:cubicBezTo>
                  <a:cubicBezTo>
                    <a:pt x="841" y="3961"/>
                    <a:pt x="697" y="2127"/>
                    <a:pt x="438" y="59"/>
                  </a:cubicBezTo>
                  <a:cubicBezTo>
                    <a:pt x="322" y="35"/>
                    <a:pt x="192" y="15"/>
                    <a:pt x="48" y="1"/>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76;p25">
              <a:extLst>
                <a:ext uri="{FF2B5EF4-FFF2-40B4-BE49-F238E27FC236}">
                  <a16:creationId xmlns:a16="http://schemas.microsoft.com/office/drawing/2014/main" id="{28AF41B6-E549-84E4-068A-EB9838D872A2}"/>
                </a:ext>
              </a:extLst>
            </p:cNvPr>
            <p:cNvSpPr/>
            <p:nvPr/>
          </p:nvSpPr>
          <p:spPr>
            <a:xfrm flipH="1">
              <a:off x="6651144" y="4286319"/>
              <a:ext cx="1274" cy="3543"/>
            </a:xfrm>
            <a:custGeom>
              <a:avLst/>
              <a:gdLst/>
              <a:ahLst/>
              <a:cxnLst/>
              <a:rect l="l" t="t" r="r" b="b"/>
              <a:pathLst>
                <a:path w="32" h="89" extrusionOk="0">
                  <a:moveTo>
                    <a:pt x="18" y="0"/>
                  </a:moveTo>
                  <a:cubicBezTo>
                    <a:pt x="14" y="38"/>
                    <a:pt x="11" y="68"/>
                    <a:pt x="0" y="89"/>
                  </a:cubicBezTo>
                  <a:cubicBezTo>
                    <a:pt x="8" y="75"/>
                    <a:pt x="18" y="51"/>
                    <a:pt x="32" y="10"/>
                  </a:cubicBezTo>
                  <a:lnTo>
                    <a:pt x="18" y="0"/>
                  </a:ln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77;p25">
              <a:extLst>
                <a:ext uri="{FF2B5EF4-FFF2-40B4-BE49-F238E27FC236}">
                  <a16:creationId xmlns:a16="http://schemas.microsoft.com/office/drawing/2014/main" id="{BA23FC22-B343-7BDA-9BD6-03B509E29218}"/>
                </a:ext>
              </a:extLst>
            </p:cNvPr>
            <p:cNvSpPr/>
            <p:nvPr/>
          </p:nvSpPr>
          <p:spPr>
            <a:xfrm flipH="1">
              <a:off x="6652378" y="4289822"/>
              <a:ext cx="159" cy="597"/>
            </a:xfrm>
            <a:custGeom>
              <a:avLst/>
              <a:gdLst/>
              <a:ahLst/>
              <a:cxnLst/>
              <a:rect l="l" t="t" r="r" b="b"/>
              <a:pathLst>
                <a:path w="4" h="15" extrusionOk="0">
                  <a:moveTo>
                    <a:pt x="3" y="1"/>
                  </a:moveTo>
                  <a:lnTo>
                    <a:pt x="3" y="1"/>
                  </a:lnTo>
                  <a:cubicBezTo>
                    <a:pt x="3" y="11"/>
                    <a:pt x="0" y="15"/>
                    <a:pt x="0" y="15"/>
                  </a:cubicBezTo>
                  <a:lnTo>
                    <a:pt x="0" y="15"/>
                  </a:lnTo>
                  <a:cubicBezTo>
                    <a:pt x="3" y="11"/>
                    <a:pt x="3" y="7"/>
                    <a:pt x="3" y="1"/>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78;p25">
              <a:extLst>
                <a:ext uri="{FF2B5EF4-FFF2-40B4-BE49-F238E27FC236}">
                  <a16:creationId xmlns:a16="http://schemas.microsoft.com/office/drawing/2014/main" id="{AD5211A3-F3AB-1619-25C2-0EAE98582629}"/>
                </a:ext>
              </a:extLst>
            </p:cNvPr>
            <p:cNvSpPr/>
            <p:nvPr/>
          </p:nvSpPr>
          <p:spPr>
            <a:xfrm flipH="1">
              <a:off x="6660548" y="3740182"/>
              <a:ext cx="503454" cy="479969"/>
            </a:xfrm>
            <a:custGeom>
              <a:avLst/>
              <a:gdLst/>
              <a:ahLst/>
              <a:cxnLst/>
              <a:rect l="l" t="t" r="r" b="b"/>
              <a:pathLst>
                <a:path w="12648" h="12058" extrusionOk="0">
                  <a:moveTo>
                    <a:pt x="7407" y="1"/>
                  </a:moveTo>
                  <a:cubicBezTo>
                    <a:pt x="6327" y="1"/>
                    <a:pt x="5133" y="282"/>
                    <a:pt x="3984" y="1072"/>
                  </a:cubicBezTo>
                  <a:cubicBezTo>
                    <a:pt x="1" y="3817"/>
                    <a:pt x="509" y="7032"/>
                    <a:pt x="1004" y="7780"/>
                  </a:cubicBezTo>
                  <a:cubicBezTo>
                    <a:pt x="1291" y="8211"/>
                    <a:pt x="4923" y="10409"/>
                    <a:pt x="8091" y="12058"/>
                  </a:cubicBezTo>
                  <a:cubicBezTo>
                    <a:pt x="9165" y="9561"/>
                    <a:pt x="10772" y="9062"/>
                    <a:pt x="11886" y="9062"/>
                  </a:cubicBezTo>
                  <a:cubicBezTo>
                    <a:pt x="12181" y="9062"/>
                    <a:pt x="12441" y="9097"/>
                    <a:pt x="12648" y="9139"/>
                  </a:cubicBezTo>
                  <a:cubicBezTo>
                    <a:pt x="12221" y="5780"/>
                    <a:pt x="11477" y="1796"/>
                    <a:pt x="11139" y="1332"/>
                  </a:cubicBezTo>
                  <a:cubicBezTo>
                    <a:pt x="10769" y="826"/>
                    <a:pt x="9256" y="1"/>
                    <a:pt x="7407" y="1"/>
                  </a:cubicBezTo>
                  <a:close/>
                </a:path>
              </a:pathLst>
            </a:custGeom>
            <a:solidFill>
              <a:srgbClr val="FD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79;p25">
              <a:extLst>
                <a:ext uri="{FF2B5EF4-FFF2-40B4-BE49-F238E27FC236}">
                  <a16:creationId xmlns:a16="http://schemas.microsoft.com/office/drawing/2014/main" id="{C09EFA00-D473-EF02-CFEC-DDCE03A16159}"/>
                </a:ext>
              </a:extLst>
            </p:cNvPr>
            <p:cNvSpPr/>
            <p:nvPr/>
          </p:nvSpPr>
          <p:spPr>
            <a:xfrm flipH="1">
              <a:off x="6831471" y="3953661"/>
              <a:ext cx="305742" cy="266494"/>
            </a:xfrm>
            <a:custGeom>
              <a:avLst/>
              <a:gdLst/>
              <a:ahLst/>
              <a:cxnLst/>
              <a:rect l="l" t="t" r="r" b="b"/>
              <a:pathLst>
                <a:path w="7681" h="6695" extrusionOk="0">
                  <a:moveTo>
                    <a:pt x="99" y="1"/>
                  </a:moveTo>
                  <a:cubicBezTo>
                    <a:pt x="27" y="338"/>
                    <a:pt x="0" y="656"/>
                    <a:pt x="0" y="946"/>
                  </a:cubicBezTo>
                  <a:cubicBezTo>
                    <a:pt x="0" y="1639"/>
                    <a:pt x="167" y="2164"/>
                    <a:pt x="331" y="2417"/>
                  </a:cubicBezTo>
                  <a:cubicBezTo>
                    <a:pt x="618" y="2848"/>
                    <a:pt x="4250" y="5046"/>
                    <a:pt x="7418" y="6695"/>
                  </a:cubicBezTo>
                  <a:cubicBezTo>
                    <a:pt x="7503" y="6497"/>
                    <a:pt x="7592" y="6312"/>
                    <a:pt x="7681" y="6142"/>
                  </a:cubicBezTo>
                  <a:cubicBezTo>
                    <a:pt x="5127" y="4643"/>
                    <a:pt x="2205" y="2666"/>
                    <a:pt x="99" y="1"/>
                  </a:cubicBezTo>
                  <a:close/>
                </a:path>
              </a:pathLst>
            </a:custGeom>
            <a:solidFill>
              <a:srgbClr val="FBC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80;p25">
              <a:extLst>
                <a:ext uri="{FF2B5EF4-FFF2-40B4-BE49-F238E27FC236}">
                  <a16:creationId xmlns:a16="http://schemas.microsoft.com/office/drawing/2014/main" id="{E64FC84A-9176-FDCC-922A-E2C7283F8652}"/>
                </a:ext>
              </a:extLst>
            </p:cNvPr>
            <p:cNvSpPr/>
            <p:nvPr/>
          </p:nvSpPr>
          <p:spPr>
            <a:xfrm flipH="1">
              <a:off x="6660541" y="3750094"/>
              <a:ext cx="138084" cy="353866"/>
            </a:xfrm>
            <a:custGeom>
              <a:avLst/>
              <a:gdLst/>
              <a:ahLst/>
              <a:cxnLst/>
              <a:rect l="l" t="t" r="r" b="b"/>
              <a:pathLst>
                <a:path w="3469" h="8890" extrusionOk="0">
                  <a:moveTo>
                    <a:pt x="1" y="1"/>
                  </a:moveTo>
                  <a:lnTo>
                    <a:pt x="1" y="1"/>
                  </a:lnTo>
                  <a:cubicBezTo>
                    <a:pt x="182" y="246"/>
                    <a:pt x="2438" y="3374"/>
                    <a:pt x="3025" y="8825"/>
                  </a:cubicBezTo>
                  <a:cubicBezTo>
                    <a:pt x="3193" y="8839"/>
                    <a:pt x="3339" y="8863"/>
                    <a:pt x="3469" y="8890"/>
                  </a:cubicBezTo>
                  <a:cubicBezTo>
                    <a:pt x="3042" y="5531"/>
                    <a:pt x="2298" y="1547"/>
                    <a:pt x="1960" y="1083"/>
                  </a:cubicBezTo>
                  <a:cubicBezTo>
                    <a:pt x="1718" y="752"/>
                    <a:pt x="990" y="287"/>
                    <a:pt x="1" y="1"/>
                  </a:cubicBezTo>
                  <a:close/>
                </a:path>
              </a:pathLst>
            </a:custGeom>
            <a:solidFill>
              <a:srgbClr val="FBC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81;p25">
              <a:extLst>
                <a:ext uri="{FF2B5EF4-FFF2-40B4-BE49-F238E27FC236}">
                  <a16:creationId xmlns:a16="http://schemas.microsoft.com/office/drawing/2014/main" id="{BD0B1556-CAA5-3E8E-3FF1-558DBA29F7DA}"/>
                </a:ext>
              </a:extLst>
            </p:cNvPr>
            <p:cNvSpPr/>
            <p:nvPr/>
          </p:nvSpPr>
          <p:spPr>
            <a:xfrm flipH="1">
              <a:off x="7324427" y="4518905"/>
              <a:ext cx="348294" cy="181192"/>
            </a:xfrm>
            <a:custGeom>
              <a:avLst/>
              <a:gdLst/>
              <a:ahLst/>
              <a:cxnLst/>
              <a:rect l="l" t="t" r="r" b="b"/>
              <a:pathLst>
                <a:path w="8750" h="4552" extrusionOk="0">
                  <a:moveTo>
                    <a:pt x="1007" y="1"/>
                  </a:moveTo>
                  <a:lnTo>
                    <a:pt x="1007" y="1"/>
                  </a:lnTo>
                  <a:cubicBezTo>
                    <a:pt x="1007" y="1"/>
                    <a:pt x="1048" y="356"/>
                    <a:pt x="525" y="1476"/>
                  </a:cubicBezTo>
                  <a:cubicBezTo>
                    <a:pt x="0" y="2599"/>
                    <a:pt x="140" y="4551"/>
                    <a:pt x="140" y="4551"/>
                  </a:cubicBezTo>
                  <a:lnTo>
                    <a:pt x="8278" y="4551"/>
                  </a:lnTo>
                  <a:cubicBezTo>
                    <a:pt x="8053" y="3551"/>
                    <a:pt x="8749" y="2114"/>
                    <a:pt x="8749" y="2114"/>
                  </a:cubicBezTo>
                  <a:lnTo>
                    <a:pt x="8749" y="2114"/>
                  </a:lnTo>
                  <a:cubicBezTo>
                    <a:pt x="8749" y="2114"/>
                    <a:pt x="8675" y="2121"/>
                    <a:pt x="8538" y="2121"/>
                  </a:cubicBezTo>
                  <a:cubicBezTo>
                    <a:pt x="8155" y="2121"/>
                    <a:pt x="7282" y="2069"/>
                    <a:pt x="6178" y="1674"/>
                  </a:cubicBezTo>
                  <a:cubicBezTo>
                    <a:pt x="4683" y="1138"/>
                    <a:pt x="4232" y="66"/>
                    <a:pt x="4232" y="66"/>
                  </a:cubicBezTo>
                  <a:lnTo>
                    <a:pt x="1007" y="1"/>
                  </a:lnTo>
                  <a:close/>
                </a:path>
              </a:pathLst>
            </a:custGeom>
            <a:solidFill>
              <a:srgbClr val="0096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82;p25">
              <a:extLst>
                <a:ext uri="{FF2B5EF4-FFF2-40B4-BE49-F238E27FC236}">
                  <a16:creationId xmlns:a16="http://schemas.microsoft.com/office/drawing/2014/main" id="{033309FF-A9FA-3210-3943-41D1BD3F9BFC}"/>
                </a:ext>
              </a:extLst>
            </p:cNvPr>
            <p:cNvSpPr/>
            <p:nvPr/>
          </p:nvSpPr>
          <p:spPr>
            <a:xfrm flipH="1">
              <a:off x="7174316" y="4579688"/>
              <a:ext cx="202767" cy="120410"/>
            </a:xfrm>
            <a:custGeom>
              <a:avLst/>
              <a:gdLst/>
              <a:ahLst/>
              <a:cxnLst/>
              <a:rect l="l" t="t" r="r" b="b"/>
              <a:pathLst>
                <a:path w="5094" h="3025" extrusionOk="0">
                  <a:moveTo>
                    <a:pt x="2820" y="0"/>
                  </a:moveTo>
                  <a:cubicBezTo>
                    <a:pt x="1" y="0"/>
                    <a:pt x="226" y="2854"/>
                    <a:pt x="301" y="3024"/>
                  </a:cubicBezTo>
                  <a:lnTo>
                    <a:pt x="5094" y="3024"/>
                  </a:lnTo>
                  <a:cubicBezTo>
                    <a:pt x="5094" y="3024"/>
                    <a:pt x="5043" y="0"/>
                    <a:pt x="2820" y="0"/>
                  </a:cubicBezTo>
                  <a:close/>
                </a:path>
              </a:pathLst>
            </a:custGeom>
            <a:solidFill>
              <a:srgbClr val="DC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83;p25">
              <a:extLst>
                <a:ext uri="{FF2B5EF4-FFF2-40B4-BE49-F238E27FC236}">
                  <a16:creationId xmlns:a16="http://schemas.microsoft.com/office/drawing/2014/main" id="{6327A877-2578-C115-816F-AE6CB5464BB9}"/>
                </a:ext>
              </a:extLst>
            </p:cNvPr>
            <p:cNvSpPr/>
            <p:nvPr/>
          </p:nvSpPr>
          <p:spPr>
            <a:xfrm flipH="1">
              <a:off x="7161386" y="4700061"/>
              <a:ext cx="519654" cy="37815"/>
            </a:xfrm>
            <a:custGeom>
              <a:avLst/>
              <a:gdLst/>
              <a:ahLst/>
              <a:cxnLst/>
              <a:rect l="l" t="t" r="r" b="b"/>
              <a:pathLst>
                <a:path w="13055" h="950" extrusionOk="0">
                  <a:moveTo>
                    <a:pt x="25" y="0"/>
                  </a:moveTo>
                  <a:cubicBezTo>
                    <a:pt x="11" y="0"/>
                    <a:pt x="1" y="11"/>
                    <a:pt x="1" y="24"/>
                  </a:cubicBezTo>
                  <a:lnTo>
                    <a:pt x="1" y="925"/>
                  </a:lnTo>
                  <a:cubicBezTo>
                    <a:pt x="1" y="939"/>
                    <a:pt x="11" y="950"/>
                    <a:pt x="25" y="950"/>
                  </a:cubicBezTo>
                  <a:lnTo>
                    <a:pt x="13031" y="950"/>
                  </a:lnTo>
                  <a:cubicBezTo>
                    <a:pt x="13044" y="950"/>
                    <a:pt x="13054" y="939"/>
                    <a:pt x="13054" y="925"/>
                  </a:cubicBezTo>
                  <a:lnTo>
                    <a:pt x="13054" y="24"/>
                  </a:lnTo>
                  <a:cubicBezTo>
                    <a:pt x="13054" y="11"/>
                    <a:pt x="13044" y="0"/>
                    <a:pt x="13031" y="0"/>
                  </a:cubicBezTo>
                  <a:close/>
                </a:path>
              </a:pathLst>
            </a:custGeom>
            <a:solidFill>
              <a:srgbClr val="E1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84;p25">
              <a:extLst>
                <a:ext uri="{FF2B5EF4-FFF2-40B4-BE49-F238E27FC236}">
                  <a16:creationId xmlns:a16="http://schemas.microsoft.com/office/drawing/2014/main" id="{E6EF9436-CEB3-8EE4-61DD-4578669FDC5D}"/>
                </a:ext>
              </a:extLst>
            </p:cNvPr>
            <p:cNvSpPr/>
            <p:nvPr/>
          </p:nvSpPr>
          <p:spPr>
            <a:xfrm flipH="1">
              <a:off x="7460317" y="4552620"/>
              <a:ext cx="45855" cy="50075"/>
            </a:xfrm>
            <a:custGeom>
              <a:avLst/>
              <a:gdLst/>
              <a:ahLst/>
              <a:cxnLst/>
              <a:rect l="l" t="t" r="r" b="b"/>
              <a:pathLst>
                <a:path w="1152" h="1258" extrusionOk="0">
                  <a:moveTo>
                    <a:pt x="890" y="1"/>
                  </a:moveTo>
                  <a:cubicBezTo>
                    <a:pt x="849" y="1"/>
                    <a:pt x="807" y="12"/>
                    <a:pt x="769" y="35"/>
                  </a:cubicBezTo>
                  <a:cubicBezTo>
                    <a:pt x="752" y="45"/>
                    <a:pt x="343" y="304"/>
                    <a:pt x="53" y="942"/>
                  </a:cubicBezTo>
                  <a:cubicBezTo>
                    <a:pt x="1" y="1055"/>
                    <a:pt x="53" y="1188"/>
                    <a:pt x="168" y="1240"/>
                  </a:cubicBezTo>
                  <a:cubicBezTo>
                    <a:pt x="199" y="1250"/>
                    <a:pt x="229" y="1257"/>
                    <a:pt x="261" y="1257"/>
                  </a:cubicBezTo>
                  <a:cubicBezTo>
                    <a:pt x="349" y="1257"/>
                    <a:pt x="431" y="1209"/>
                    <a:pt x="469" y="1123"/>
                  </a:cubicBezTo>
                  <a:cubicBezTo>
                    <a:pt x="697" y="622"/>
                    <a:pt x="1004" y="421"/>
                    <a:pt x="1015" y="414"/>
                  </a:cubicBezTo>
                  <a:cubicBezTo>
                    <a:pt x="1121" y="345"/>
                    <a:pt x="1151" y="209"/>
                    <a:pt x="1086" y="107"/>
                  </a:cubicBezTo>
                  <a:cubicBezTo>
                    <a:pt x="1042" y="38"/>
                    <a:pt x="967" y="1"/>
                    <a:pt x="890"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5;p25">
              <a:extLst>
                <a:ext uri="{FF2B5EF4-FFF2-40B4-BE49-F238E27FC236}">
                  <a16:creationId xmlns:a16="http://schemas.microsoft.com/office/drawing/2014/main" id="{875933B8-9168-3CE2-CD4B-29362D21E37C}"/>
                </a:ext>
              </a:extLst>
            </p:cNvPr>
            <p:cNvSpPr/>
            <p:nvPr/>
          </p:nvSpPr>
          <p:spPr>
            <a:xfrm flipH="1">
              <a:off x="7407455" y="4577897"/>
              <a:ext cx="29973" cy="35785"/>
            </a:xfrm>
            <a:custGeom>
              <a:avLst/>
              <a:gdLst/>
              <a:ahLst/>
              <a:cxnLst/>
              <a:rect l="l" t="t" r="r" b="b"/>
              <a:pathLst>
                <a:path w="753" h="899" extrusionOk="0">
                  <a:moveTo>
                    <a:pt x="492" y="0"/>
                  </a:moveTo>
                  <a:cubicBezTo>
                    <a:pt x="460" y="0"/>
                    <a:pt x="428" y="7"/>
                    <a:pt x="397" y="21"/>
                  </a:cubicBezTo>
                  <a:cubicBezTo>
                    <a:pt x="360" y="38"/>
                    <a:pt x="46" y="195"/>
                    <a:pt x="12" y="660"/>
                  </a:cubicBezTo>
                  <a:cubicBezTo>
                    <a:pt x="1" y="783"/>
                    <a:pt x="97" y="888"/>
                    <a:pt x="223" y="898"/>
                  </a:cubicBezTo>
                  <a:lnTo>
                    <a:pt x="240" y="898"/>
                  </a:lnTo>
                  <a:cubicBezTo>
                    <a:pt x="360" y="898"/>
                    <a:pt x="459" y="806"/>
                    <a:pt x="469" y="690"/>
                  </a:cubicBezTo>
                  <a:cubicBezTo>
                    <a:pt x="483" y="496"/>
                    <a:pt x="578" y="434"/>
                    <a:pt x="595" y="424"/>
                  </a:cubicBezTo>
                  <a:cubicBezTo>
                    <a:pt x="705" y="369"/>
                    <a:pt x="752" y="239"/>
                    <a:pt x="697" y="130"/>
                  </a:cubicBezTo>
                  <a:cubicBezTo>
                    <a:pt x="660" y="48"/>
                    <a:pt x="577" y="0"/>
                    <a:pt x="492" y="0"/>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86;p25">
              <a:extLst>
                <a:ext uri="{FF2B5EF4-FFF2-40B4-BE49-F238E27FC236}">
                  <a16:creationId xmlns:a16="http://schemas.microsoft.com/office/drawing/2014/main" id="{5291CBD9-0455-C859-B6E9-1BACD66FE271}"/>
                </a:ext>
              </a:extLst>
            </p:cNvPr>
            <p:cNvSpPr/>
            <p:nvPr/>
          </p:nvSpPr>
          <p:spPr>
            <a:xfrm flipH="1">
              <a:off x="7394009" y="2635768"/>
              <a:ext cx="449796" cy="143218"/>
            </a:xfrm>
            <a:custGeom>
              <a:avLst/>
              <a:gdLst/>
              <a:ahLst/>
              <a:cxnLst/>
              <a:rect l="l" t="t" r="r" b="b"/>
              <a:pathLst>
                <a:path w="11300" h="3598" extrusionOk="0">
                  <a:moveTo>
                    <a:pt x="6127" y="1"/>
                  </a:moveTo>
                  <a:cubicBezTo>
                    <a:pt x="3420" y="1"/>
                    <a:pt x="1034" y="935"/>
                    <a:pt x="1034" y="935"/>
                  </a:cubicBezTo>
                  <a:cubicBezTo>
                    <a:pt x="0" y="1331"/>
                    <a:pt x="652" y="2942"/>
                    <a:pt x="652" y="2942"/>
                  </a:cubicBezTo>
                  <a:cubicBezTo>
                    <a:pt x="652" y="2942"/>
                    <a:pt x="1844" y="2649"/>
                    <a:pt x="5053" y="2420"/>
                  </a:cubicBezTo>
                  <a:cubicBezTo>
                    <a:pt x="5293" y="2402"/>
                    <a:pt x="5522" y="2394"/>
                    <a:pt x="5740" y="2394"/>
                  </a:cubicBezTo>
                  <a:cubicBezTo>
                    <a:pt x="8414" y="2394"/>
                    <a:pt x="9340" y="3598"/>
                    <a:pt x="9340" y="3598"/>
                  </a:cubicBezTo>
                  <a:lnTo>
                    <a:pt x="11300" y="1744"/>
                  </a:lnTo>
                  <a:cubicBezTo>
                    <a:pt x="9827" y="405"/>
                    <a:pt x="7908" y="1"/>
                    <a:pt x="6127" y="1"/>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87;p25">
              <a:extLst>
                <a:ext uri="{FF2B5EF4-FFF2-40B4-BE49-F238E27FC236}">
                  <a16:creationId xmlns:a16="http://schemas.microsoft.com/office/drawing/2014/main" id="{C1876255-43D5-E542-4A01-18C31E187EF7}"/>
                </a:ext>
              </a:extLst>
            </p:cNvPr>
            <p:cNvSpPr/>
            <p:nvPr/>
          </p:nvSpPr>
          <p:spPr>
            <a:xfrm flipH="1">
              <a:off x="7174690" y="3210167"/>
              <a:ext cx="990786" cy="1379323"/>
            </a:xfrm>
            <a:custGeom>
              <a:avLst/>
              <a:gdLst/>
              <a:ahLst/>
              <a:cxnLst/>
              <a:rect l="l" t="t" r="r" b="b"/>
              <a:pathLst>
                <a:path w="24891" h="34652" extrusionOk="0">
                  <a:moveTo>
                    <a:pt x="16890" y="0"/>
                  </a:moveTo>
                  <a:cubicBezTo>
                    <a:pt x="15672" y="0"/>
                    <a:pt x="14284" y="130"/>
                    <a:pt x="12713" y="453"/>
                  </a:cubicBezTo>
                  <a:cubicBezTo>
                    <a:pt x="4606" y="2119"/>
                    <a:pt x="1" y="5706"/>
                    <a:pt x="2998" y="18006"/>
                  </a:cubicBezTo>
                  <a:cubicBezTo>
                    <a:pt x="5006" y="26236"/>
                    <a:pt x="8948" y="34483"/>
                    <a:pt x="9375" y="34637"/>
                  </a:cubicBezTo>
                  <a:cubicBezTo>
                    <a:pt x="9401" y="34647"/>
                    <a:pt x="9432" y="34651"/>
                    <a:pt x="9466" y="34651"/>
                  </a:cubicBezTo>
                  <a:cubicBezTo>
                    <a:pt x="9915" y="34651"/>
                    <a:pt x="11037" y="33882"/>
                    <a:pt x="12392" y="33882"/>
                  </a:cubicBezTo>
                  <a:cubicBezTo>
                    <a:pt x="12614" y="33882"/>
                    <a:pt x="12843" y="33902"/>
                    <a:pt x="13075" y="33951"/>
                  </a:cubicBezTo>
                  <a:cubicBezTo>
                    <a:pt x="13075" y="33951"/>
                    <a:pt x="15227" y="32942"/>
                    <a:pt x="16520" y="32942"/>
                  </a:cubicBezTo>
                  <a:cubicBezTo>
                    <a:pt x="16551" y="32942"/>
                    <a:pt x="16581" y="32942"/>
                    <a:pt x="16611" y="32944"/>
                  </a:cubicBezTo>
                  <a:cubicBezTo>
                    <a:pt x="16611" y="32944"/>
                    <a:pt x="18489" y="22191"/>
                    <a:pt x="21848" y="12865"/>
                  </a:cubicBezTo>
                  <a:cubicBezTo>
                    <a:pt x="24890" y="4416"/>
                    <a:pt x="24074" y="2252"/>
                    <a:pt x="24074" y="2252"/>
                  </a:cubicBezTo>
                  <a:cubicBezTo>
                    <a:pt x="24074" y="2252"/>
                    <a:pt x="21957" y="0"/>
                    <a:pt x="16890" y="0"/>
                  </a:cubicBezTo>
                  <a:close/>
                </a:path>
              </a:pathLst>
            </a:custGeom>
            <a:solidFill>
              <a:srgbClr val="493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88;p25">
              <a:extLst>
                <a:ext uri="{FF2B5EF4-FFF2-40B4-BE49-F238E27FC236}">
                  <a16:creationId xmlns:a16="http://schemas.microsoft.com/office/drawing/2014/main" id="{CE232FB8-FA95-EE03-11FD-DE6709696708}"/>
                </a:ext>
              </a:extLst>
            </p:cNvPr>
            <p:cNvSpPr/>
            <p:nvPr/>
          </p:nvSpPr>
          <p:spPr>
            <a:xfrm flipH="1">
              <a:off x="7771762" y="3382527"/>
              <a:ext cx="246672" cy="258693"/>
            </a:xfrm>
            <a:custGeom>
              <a:avLst/>
              <a:gdLst/>
              <a:ahLst/>
              <a:cxnLst/>
              <a:rect l="l" t="t" r="r" b="b"/>
              <a:pathLst>
                <a:path w="6197" h="6499" extrusionOk="0">
                  <a:moveTo>
                    <a:pt x="5148" y="1"/>
                  </a:moveTo>
                  <a:lnTo>
                    <a:pt x="1" y="6235"/>
                  </a:lnTo>
                  <a:cubicBezTo>
                    <a:pt x="1" y="6235"/>
                    <a:pt x="548" y="6499"/>
                    <a:pt x="1529" y="6499"/>
                  </a:cubicBezTo>
                  <a:cubicBezTo>
                    <a:pt x="1576" y="6499"/>
                    <a:pt x="1624" y="6498"/>
                    <a:pt x="1673" y="6497"/>
                  </a:cubicBezTo>
                  <a:cubicBezTo>
                    <a:pt x="2749" y="6466"/>
                    <a:pt x="5900" y="4381"/>
                    <a:pt x="6077" y="1981"/>
                  </a:cubicBezTo>
                  <a:cubicBezTo>
                    <a:pt x="6196" y="325"/>
                    <a:pt x="5148" y="1"/>
                    <a:pt x="5148"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89;p25">
              <a:extLst>
                <a:ext uri="{FF2B5EF4-FFF2-40B4-BE49-F238E27FC236}">
                  <a16:creationId xmlns:a16="http://schemas.microsoft.com/office/drawing/2014/main" id="{FF6AA39D-4ABF-29CA-ED79-65E15109136A}"/>
                </a:ext>
              </a:extLst>
            </p:cNvPr>
            <p:cNvSpPr/>
            <p:nvPr/>
          </p:nvSpPr>
          <p:spPr>
            <a:xfrm flipH="1">
              <a:off x="7449175" y="3516035"/>
              <a:ext cx="198826" cy="1045717"/>
            </a:xfrm>
            <a:custGeom>
              <a:avLst/>
              <a:gdLst/>
              <a:ahLst/>
              <a:cxnLst/>
              <a:rect l="l" t="t" r="r" b="b"/>
              <a:pathLst>
                <a:path w="4995" h="26271" extrusionOk="0">
                  <a:moveTo>
                    <a:pt x="4863" y="1"/>
                  </a:moveTo>
                  <a:cubicBezTo>
                    <a:pt x="4849" y="1"/>
                    <a:pt x="4834" y="3"/>
                    <a:pt x="4820" y="9"/>
                  </a:cubicBezTo>
                  <a:cubicBezTo>
                    <a:pt x="2940" y="791"/>
                    <a:pt x="2400" y="1617"/>
                    <a:pt x="1424" y="7960"/>
                  </a:cubicBezTo>
                  <a:cubicBezTo>
                    <a:pt x="986" y="10782"/>
                    <a:pt x="969" y="13073"/>
                    <a:pt x="956" y="15497"/>
                  </a:cubicBezTo>
                  <a:cubicBezTo>
                    <a:pt x="932" y="18549"/>
                    <a:pt x="912" y="21703"/>
                    <a:pt x="14" y="26137"/>
                  </a:cubicBezTo>
                  <a:cubicBezTo>
                    <a:pt x="0" y="26199"/>
                    <a:pt x="41" y="26257"/>
                    <a:pt x="102" y="26267"/>
                  </a:cubicBezTo>
                  <a:cubicBezTo>
                    <a:pt x="113" y="26271"/>
                    <a:pt x="120" y="26271"/>
                    <a:pt x="126" y="26271"/>
                  </a:cubicBezTo>
                  <a:cubicBezTo>
                    <a:pt x="181" y="26271"/>
                    <a:pt x="229" y="26233"/>
                    <a:pt x="239" y="26181"/>
                  </a:cubicBezTo>
                  <a:cubicBezTo>
                    <a:pt x="1140" y="21724"/>
                    <a:pt x="1161" y="18559"/>
                    <a:pt x="1181" y="15497"/>
                  </a:cubicBezTo>
                  <a:cubicBezTo>
                    <a:pt x="1199" y="13080"/>
                    <a:pt x="1215" y="10800"/>
                    <a:pt x="1649" y="7994"/>
                  </a:cubicBezTo>
                  <a:cubicBezTo>
                    <a:pt x="2659" y="1443"/>
                    <a:pt x="3236" y="910"/>
                    <a:pt x="4909" y="218"/>
                  </a:cubicBezTo>
                  <a:cubicBezTo>
                    <a:pt x="4967" y="193"/>
                    <a:pt x="4994" y="125"/>
                    <a:pt x="4971" y="70"/>
                  </a:cubicBezTo>
                  <a:cubicBezTo>
                    <a:pt x="4953" y="27"/>
                    <a:pt x="4909" y="1"/>
                    <a:pt x="4863"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90;p25">
              <a:extLst>
                <a:ext uri="{FF2B5EF4-FFF2-40B4-BE49-F238E27FC236}">
                  <a16:creationId xmlns:a16="http://schemas.microsoft.com/office/drawing/2014/main" id="{4684BA9C-4546-2626-3C50-659189FC112D}"/>
                </a:ext>
              </a:extLst>
            </p:cNvPr>
            <p:cNvSpPr/>
            <p:nvPr/>
          </p:nvSpPr>
          <p:spPr>
            <a:xfrm flipH="1">
              <a:off x="7084772" y="2677644"/>
              <a:ext cx="1141170" cy="963440"/>
            </a:xfrm>
            <a:custGeom>
              <a:avLst/>
              <a:gdLst/>
              <a:ahLst/>
              <a:cxnLst/>
              <a:rect l="l" t="t" r="r" b="b"/>
              <a:pathLst>
                <a:path w="28669" h="24204" extrusionOk="0">
                  <a:moveTo>
                    <a:pt x="16003" y="1"/>
                  </a:moveTo>
                  <a:cubicBezTo>
                    <a:pt x="12601" y="1"/>
                    <a:pt x="7444" y="1556"/>
                    <a:pt x="3596" y="7287"/>
                  </a:cubicBezTo>
                  <a:cubicBezTo>
                    <a:pt x="1" y="12646"/>
                    <a:pt x="3930" y="22427"/>
                    <a:pt x="6463" y="24157"/>
                  </a:cubicBezTo>
                  <a:cubicBezTo>
                    <a:pt x="6463" y="24157"/>
                    <a:pt x="6624" y="24203"/>
                    <a:pt x="6900" y="24203"/>
                  </a:cubicBezTo>
                  <a:cubicBezTo>
                    <a:pt x="7465" y="24203"/>
                    <a:pt x="8515" y="24012"/>
                    <a:pt x="9679" y="22853"/>
                  </a:cubicBezTo>
                  <a:cubicBezTo>
                    <a:pt x="11417" y="21123"/>
                    <a:pt x="11515" y="19614"/>
                    <a:pt x="11054" y="19180"/>
                  </a:cubicBezTo>
                  <a:cubicBezTo>
                    <a:pt x="10733" y="18876"/>
                    <a:pt x="10252" y="18064"/>
                    <a:pt x="10252" y="18064"/>
                  </a:cubicBezTo>
                  <a:cubicBezTo>
                    <a:pt x="10252" y="18064"/>
                    <a:pt x="13485" y="14463"/>
                    <a:pt x="20674" y="14364"/>
                  </a:cubicBezTo>
                  <a:cubicBezTo>
                    <a:pt x="20762" y="14362"/>
                    <a:pt x="20848" y="14362"/>
                    <a:pt x="20933" y="14362"/>
                  </a:cubicBezTo>
                  <a:cubicBezTo>
                    <a:pt x="25762" y="14362"/>
                    <a:pt x="25378" y="16231"/>
                    <a:pt x="25691" y="16231"/>
                  </a:cubicBezTo>
                  <a:cubicBezTo>
                    <a:pt x="25691" y="16231"/>
                    <a:pt x="25692" y="16231"/>
                    <a:pt x="25692" y="16231"/>
                  </a:cubicBezTo>
                  <a:cubicBezTo>
                    <a:pt x="25781" y="16228"/>
                    <a:pt x="28669" y="6037"/>
                    <a:pt x="19077" y="597"/>
                  </a:cubicBezTo>
                  <a:cubicBezTo>
                    <a:pt x="18480" y="258"/>
                    <a:pt x="17387" y="1"/>
                    <a:pt x="16003"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91;p25">
              <a:extLst>
                <a:ext uri="{FF2B5EF4-FFF2-40B4-BE49-F238E27FC236}">
                  <a16:creationId xmlns:a16="http://schemas.microsoft.com/office/drawing/2014/main" id="{42596497-F708-27A9-9545-F83494520B8F}"/>
                </a:ext>
              </a:extLst>
            </p:cNvPr>
            <p:cNvSpPr/>
            <p:nvPr/>
          </p:nvSpPr>
          <p:spPr>
            <a:xfrm flipH="1">
              <a:off x="7699356" y="2945259"/>
              <a:ext cx="254633" cy="441000"/>
            </a:xfrm>
            <a:custGeom>
              <a:avLst/>
              <a:gdLst/>
              <a:ahLst/>
              <a:cxnLst/>
              <a:rect l="l" t="t" r="r" b="b"/>
              <a:pathLst>
                <a:path w="6397" h="11079" extrusionOk="0">
                  <a:moveTo>
                    <a:pt x="4485" y="1"/>
                  </a:moveTo>
                  <a:cubicBezTo>
                    <a:pt x="4485" y="1"/>
                    <a:pt x="0" y="7030"/>
                    <a:pt x="3389" y="11078"/>
                  </a:cubicBezTo>
                  <a:lnTo>
                    <a:pt x="6397" y="9074"/>
                  </a:lnTo>
                  <a:cubicBezTo>
                    <a:pt x="6397" y="9074"/>
                    <a:pt x="2396" y="6398"/>
                    <a:pt x="4485"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92;p25">
              <a:extLst>
                <a:ext uri="{FF2B5EF4-FFF2-40B4-BE49-F238E27FC236}">
                  <a16:creationId xmlns:a16="http://schemas.microsoft.com/office/drawing/2014/main" id="{A611EEBA-0DF0-744A-D3AC-6E2090F6C75B}"/>
                </a:ext>
              </a:extLst>
            </p:cNvPr>
            <p:cNvSpPr/>
            <p:nvPr/>
          </p:nvSpPr>
          <p:spPr>
            <a:xfrm flipH="1">
              <a:off x="7617755" y="2672987"/>
              <a:ext cx="300130" cy="197990"/>
            </a:xfrm>
            <a:custGeom>
              <a:avLst/>
              <a:gdLst/>
              <a:ahLst/>
              <a:cxnLst/>
              <a:rect l="l" t="t" r="r" b="b"/>
              <a:pathLst>
                <a:path w="7540" h="4974" extrusionOk="0">
                  <a:moveTo>
                    <a:pt x="2830" y="0"/>
                  </a:moveTo>
                  <a:cubicBezTo>
                    <a:pt x="2830" y="0"/>
                    <a:pt x="1" y="1925"/>
                    <a:pt x="1837" y="3738"/>
                  </a:cubicBezTo>
                  <a:cubicBezTo>
                    <a:pt x="2998" y="4884"/>
                    <a:pt x="4799" y="4974"/>
                    <a:pt x="5334" y="4974"/>
                  </a:cubicBezTo>
                  <a:cubicBezTo>
                    <a:pt x="5434" y="4974"/>
                    <a:pt x="5490" y="4971"/>
                    <a:pt x="5490" y="4971"/>
                  </a:cubicBezTo>
                  <a:cubicBezTo>
                    <a:pt x="5490" y="4971"/>
                    <a:pt x="7540" y="2181"/>
                    <a:pt x="6194" y="2181"/>
                  </a:cubicBezTo>
                  <a:cubicBezTo>
                    <a:pt x="6193" y="2181"/>
                    <a:pt x="6191" y="2181"/>
                    <a:pt x="6189" y="2181"/>
                  </a:cubicBezTo>
                  <a:cubicBezTo>
                    <a:pt x="5779" y="2183"/>
                    <a:pt x="5473" y="2191"/>
                    <a:pt x="5226" y="2191"/>
                  </a:cubicBezTo>
                  <a:cubicBezTo>
                    <a:pt x="4602" y="2191"/>
                    <a:pt x="4358" y="2138"/>
                    <a:pt x="3776" y="1796"/>
                  </a:cubicBezTo>
                  <a:cubicBezTo>
                    <a:pt x="2237" y="891"/>
                    <a:pt x="2830" y="0"/>
                    <a:pt x="2830" y="0"/>
                  </a:cubicBezTo>
                  <a:close/>
                </a:path>
              </a:pathLst>
            </a:custGeom>
            <a:solidFill>
              <a:srgbClr val="DC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93;p25">
              <a:extLst>
                <a:ext uri="{FF2B5EF4-FFF2-40B4-BE49-F238E27FC236}">
                  <a16:creationId xmlns:a16="http://schemas.microsoft.com/office/drawing/2014/main" id="{67AB0A9E-BB09-1DBD-5031-44A35F02966A}"/>
                </a:ext>
              </a:extLst>
            </p:cNvPr>
            <p:cNvSpPr/>
            <p:nvPr/>
          </p:nvSpPr>
          <p:spPr>
            <a:xfrm flipH="1">
              <a:off x="7685860" y="2660607"/>
              <a:ext cx="175222" cy="110499"/>
            </a:xfrm>
            <a:custGeom>
              <a:avLst/>
              <a:gdLst/>
              <a:ahLst/>
              <a:cxnLst/>
              <a:rect l="l" t="t" r="r" b="b"/>
              <a:pathLst>
                <a:path w="4402" h="2776" extrusionOk="0">
                  <a:moveTo>
                    <a:pt x="1421" y="1"/>
                  </a:moveTo>
                  <a:lnTo>
                    <a:pt x="1421" y="1"/>
                  </a:lnTo>
                  <a:cubicBezTo>
                    <a:pt x="1421" y="1"/>
                    <a:pt x="1" y="1444"/>
                    <a:pt x="2042" y="2263"/>
                  </a:cubicBezTo>
                  <a:cubicBezTo>
                    <a:pt x="3061" y="2673"/>
                    <a:pt x="3651" y="2775"/>
                    <a:pt x="3986" y="2775"/>
                  </a:cubicBezTo>
                  <a:cubicBezTo>
                    <a:pt x="4321" y="2775"/>
                    <a:pt x="4401" y="2673"/>
                    <a:pt x="4401" y="2673"/>
                  </a:cubicBezTo>
                  <a:lnTo>
                    <a:pt x="1421" y="1"/>
                  </a:ln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94;p25">
              <a:extLst>
                <a:ext uri="{FF2B5EF4-FFF2-40B4-BE49-F238E27FC236}">
                  <a16:creationId xmlns:a16="http://schemas.microsoft.com/office/drawing/2014/main" id="{F40F0CD1-4321-4CC6-1B50-1E0A0B04600A}"/>
                </a:ext>
              </a:extLst>
            </p:cNvPr>
            <p:cNvSpPr/>
            <p:nvPr/>
          </p:nvSpPr>
          <p:spPr>
            <a:xfrm flipH="1">
              <a:off x="7283938" y="3268124"/>
              <a:ext cx="68266" cy="151936"/>
            </a:xfrm>
            <a:custGeom>
              <a:avLst/>
              <a:gdLst/>
              <a:ahLst/>
              <a:cxnLst/>
              <a:rect l="l" t="t" r="r" b="b"/>
              <a:pathLst>
                <a:path w="1715" h="3817" extrusionOk="0">
                  <a:moveTo>
                    <a:pt x="1400" y="1"/>
                  </a:moveTo>
                  <a:cubicBezTo>
                    <a:pt x="1398" y="1"/>
                    <a:pt x="1396" y="1"/>
                    <a:pt x="1393" y="1"/>
                  </a:cubicBezTo>
                  <a:cubicBezTo>
                    <a:pt x="1332" y="7"/>
                    <a:pt x="1284" y="62"/>
                    <a:pt x="1291" y="120"/>
                  </a:cubicBezTo>
                  <a:cubicBezTo>
                    <a:pt x="1294" y="141"/>
                    <a:pt x="1485" y="2052"/>
                    <a:pt x="1294" y="2919"/>
                  </a:cubicBezTo>
                  <a:cubicBezTo>
                    <a:pt x="1161" y="3518"/>
                    <a:pt x="572" y="3593"/>
                    <a:pt x="289" y="3593"/>
                  </a:cubicBezTo>
                  <a:cubicBezTo>
                    <a:pt x="204" y="3593"/>
                    <a:pt x="147" y="3587"/>
                    <a:pt x="137" y="3585"/>
                  </a:cubicBezTo>
                  <a:cubicBezTo>
                    <a:pt x="133" y="3585"/>
                    <a:pt x="129" y="3584"/>
                    <a:pt x="125" y="3584"/>
                  </a:cubicBezTo>
                  <a:cubicBezTo>
                    <a:pt x="68" y="3584"/>
                    <a:pt x="17" y="3624"/>
                    <a:pt x="10" y="3681"/>
                  </a:cubicBezTo>
                  <a:cubicBezTo>
                    <a:pt x="1" y="3742"/>
                    <a:pt x="45" y="3800"/>
                    <a:pt x="106" y="3807"/>
                  </a:cubicBezTo>
                  <a:cubicBezTo>
                    <a:pt x="164" y="3814"/>
                    <a:pt x="226" y="3817"/>
                    <a:pt x="294" y="3817"/>
                  </a:cubicBezTo>
                  <a:cubicBezTo>
                    <a:pt x="731" y="3817"/>
                    <a:pt x="1366" y="3646"/>
                    <a:pt x="1516" y="2967"/>
                  </a:cubicBezTo>
                  <a:cubicBezTo>
                    <a:pt x="1715" y="2066"/>
                    <a:pt x="1526" y="179"/>
                    <a:pt x="1520" y="100"/>
                  </a:cubicBezTo>
                  <a:cubicBezTo>
                    <a:pt x="1513" y="41"/>
                    <a:pt x="1459" y="1"/>
                    <a:pt x="1400"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95;p25">
              <a:extLst>
                <a:ext uri="{FF2B5EF4-FFF2-40B4-BE49-F238E27FC236}">
                  <a16:creationId xmlns:a16="http://schemas.microsoft.com/office/drawing/2014/main" id="{44B7872D-013A-8E65-9338-DA4F99600D4C}"/>
                </a:ext>
              </a:extLst>
            </p:cNvPr>
            <p:cNvSpPr/>
            <p:nvPr/>
          </p:nvSpPr>
          <p:spPr>
            <a:xfrm flipH="1">
              <a:off x="7319962" y="3265258"/>
              <a:ext cx="30849" cy="50075"/>
            </a:xfrm>
            <a:custGeom>
              <a:avLst/>
              <a:gdLst/>
              <a:ahLst/>
              <a:cxnLst/>
              <a:rect l="l" t="t" r="r" b="b"/>
              <a:pathLst>
                <a:path w="775" h="1258" extrusionOk="0">
                  <a:moveTo>
                    <a:pt x="389" y="1"/>
                  </a:moveTo>
                  <a:cubicBezTo>
                    <a:pt x="174" y="1"/>
                    <a:pt x="0" y="281"/>
                    <a:pt x="0" y="629"/>
                  </a:cubicBezTo>
                  <a:cubicBezTo>
                    <a:pt x="0" y="977"/>
                    <a:pt x="174" y="1257"/>
                    <a:pt x="389" y="1257"/>
                  </a:cubicBezTo>
                  <a:cubicBezTo>
                    <a:pt x="601" y="1257"/>
                    <a:pt x="774" y="977"/>
                    <a:pt x="774" y="629"/>
                  </a:cubicBezTo>
                  <a:cubicBezTo>
                    <a:pt x="774" y="281"/>
                    <a:pt x="601" y="1"/>
                    <a:pt x="389"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96;p25">
              <a:extLst>
                <a:ext uri="{FF2B5EF4-FFF2-40B4-BE49-F238E27FC236}">
                  <a16:creationId xmlns:a16="http://schemas.microsoft.com/office/drawing/2014/main" id="{E90881D4-82ED-13DE-F163-103347680FA7}"/>
                </a:ext>
              </a:extLst>
            </p:cNvPr>
            <p:cNvSpPr/>
            <p:nvPr/>
          </p:nvSpPr>
          <p:spPr>
            <a:xfrm flipH="1">
              <a:off x="7356512" y="3298934"/>
              <a:ext cx="418152" cy="143139"/>
            </a:xfrm>
            <a:custGeom>
              <a:avLst/>
              <a:gdLst/>
              <a:ahLst/>
              <a:cxnLst/>
              <a:rect l="l" t="t" r="r" b="b"/>
              <a:pathLst>
                <a:path w="10505" h="3596" extrusionOk="0">
                  <a:moveTo>
                    <a:pt x="8827" y="0"/>
                  </a:moveTo>
                  <a:cubicBezTo>
                    <a:pt x="3844" y="0"/>
                    <a:pt x="92" y="3365"/>
                    <a:pt x="52" y="3402"/>
                  </a:cubicBezTo>
                  <a:cubicBezTo>
                    <a:pt x="4" y="3446"/>
                    <a:pt x="1" y="3514"/>
                    <a:pt x="45" y="3562"/>
                  </a:cubicBezTo>
                  <a:cubicBezTo>
                    <a:pt x="69" y="3583"/>
                    <a:pt x="100" y="3596"/>
                    <a:pt x="130" y="3596"/>
                  </a:cubicBezTo>
                  <a:cubicBezTo>
                    <a:pt x="157" y="3596"/>
                    <a:pt x="185" y="3586"/>
                    <a:pt x="206" y="3566"/>
                  </a:cubicBezTo>
                  <a:cubicBezTo>
                    <a:pt x="246" y="3528"/>
                    <a:pt x="3931" y="225"/>
                    <a:pt x="8825" y="225"/>
                  </a:cubicBezTo>
                  <a:cubicBezTo>
                    <a:pt x="9326" y="225"/>
                    <a:pt x="9840" y="260"/>
                    <a:pt x="10365" y="336"/>
                  </a:cubicBezTo>
                  <a:cubicBezTo>
                    <a:pt x="10371" y="337"/>
                    <a:pt x="10377" y="338"/>
                    <a:pt x="10383" y="338"/>
                  </a:cubicBezTo>
                  <a:cubicBezTo>
                    <a:pt x="10440" y="338"/>
                    <a:pt x="10485" y="296"/>
                    <a:pt x="10494" y="240"/>
                  </a:cubicBezTo>
                  <a:cubicBezTo>
                    <a:pt x="10505" y="179"/>
                    <a:pt x="10460" y="125"/>
                    <a:pt x="10398" y="114"/>
                  </a:cubicBezTo>
                  <a:cubicBezTo>
                    <a:pt x="9863" y="36"/>
                    <a:pt x="9338" y="0"/>
                    <a:pt x="8827" y="0"/>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97;p25">
              <a:extLst>
                <a:ext uri="{FF2B5EF4-FFF2-40B4-BE49-F238E27FC236}">
                  <a16:creationId xmlns:a16="http://schemas.microsoft.com/office/drawing/2014/main" id="{5B310469-B11A-D1DB-59A1-9F922B2461B9}"/>
                </a:ext>
              </a:extLst>
            </p:cNvPr>
            <p:cNvSpPr/>
            <p:nvPr/>
          </p:nvSpPr>
          <p:spPr>
            <a:xfrm flipH="1">
              <a:off x="7204605" y="3317324"/>
              <a:ext cx="67430" cy="43905"/>
            </a:xfrm>
            <a:custGeom>
              <a:avLst/>
              <a:gdLst/>
              <a:ahLst/>
              <a:cxnLst/>
              <a:rect l="l" t="t" r="r" b="b"/>
              <a:pathLst>
                <a:path w="1694" h="1103" extrusionOk="0">
                  <a:moveTo>
                    <a:pt x="131" y="1"/>
                  </a:moveTo>
                  <a:cubicBezTo>
                    <a:pt x="79" y="1"/>
                    <a:pt x="32" y="32"/>
                    <a:pt x="18" y="82"/>
                  </a:cubicBezTo>
                  <a:cubicBezTo>
                    <a:pt x="0" y="140"/>
                    <a:pt x="38" y="202"/>
                    <a:pt x="96" y="219"/>
                  </a:cubicBezTo>
                  <a:cubicBezTo>
                    <a:pt x="106" y="222"/>
                    <a:pt x="1089" y="488"/>
                    <a:pt x="1469" y="1055"/>
                  </a:cubicBezTo>
                  <a:cubicBezTo>
                    <a:pt x="1492" y="1086"/>
                    <a:pt x="1527" y="1103"/>
                    <a:pt x="1564" y="1103"/>
                  </a:cubicBezTo>
                  <a:cubicBezTo>
                    <a:pt x="1588" y="1103"/>
                    <a:pt x="1609" y="1100"/>
                    <a:pt x="1629" y="1086"/>
                  </a:cubicBezTo>
                  <a:cubicBezTo>
                    <a:pt x="1680" y="1052"/>
                    <a:pt x="1694" y="983"/>
                    <a:pt x="1659" y="933"/>
                  </a:cubicBezTo>
                  <a:cubicBezTo>
                    <a:pt x="1233" y="298"/>
                    <a:pt x="202" y="17"/>
                    <a:pt x="158" y="3"/>
                  </a:cubicBezTo>
                  <a:cubicBezTo>
                    <a:pt x="149" y="2"/>
                    <a:pt x="140" y="1"/>
                    <a:pt x="131"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98;p25">
              <a:extLst>
                <a:ext uri="{FF2B5EF4-FFF2-40B4-BE49-F238E27FC236}">
                  <a16:creationId xmlns:a16="http://schemas.microsoft.com/office/drawing/2014/main" id="{E6F64005-8EB8-C2EC-CD03-C75A3AB102DE}"/>
                </a:ext>
              </a:extLst>
            </p:cNvPr>
            <p:cNvSpPr/>
            <p:nvPr/>
          </p:nvSpPr>
          <p:spPr>
            <a:xfrm flipH="1">
              <a:off x="7663049" y="3302636"/>
              <a:ext cx="57677" cy="86456"/>
            </a:xfrm>
            <a:custGeom>
              <a:avLst/>
              <a:gdLst/>
              <a:ahLst/>
              <a:cxnLst/>
              <a:rect l="l" t="t" r="r" b="b"/>
              <a:pathLst>
                <a:path w="1449" h="2172" extrusionOk="0">
                  <a:moveTo>
                    <a:pt x="704" y="1"/>
                  </a:moveTo>
                  <a:lnTo>
                    <a:pt x="1" y="486"/>
                  </a:lnTo>
                  <a:cubicBezTo>
                    <a:pt x="1" y="486"/>
                    <a:pt x="15" y="1404"/>
                    <a:pt x="864" y="2172"/>
                  </a:cubicBezTo>
                  <a:lnTo>
                    <a:pt x="1449" y="1735"/>
                  </a:lnTo>
                  <a:cubicBezTo>
                    <a:pt x="1449" y="1735"/>
                    <a:pt x="745" y="963"/>
                    <a:pt x="704"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99;p25">
              <a:extLst>
                <a:ext uri="{FF2B5EF4-FFF2-40B4-BE49-F238E27FC236}">
                  <a16:creationId xmlns:a16="http://schemas.microsoft.com/office/drawing/2014/main" id="{C3D3D80B-CBD5-D3AF-0B46-1FA526F1DD98}"/>
                </a:ext>
              </a:extLst>
            </p:cNvPr>
            <p:cNvSpPr/>
            <p:nvPr/>
          </p:nvSpPr>
          <p:spPr>
            <a:xfrm flipH="1">
              <a:off x="7658431" y="3298178"/>
              <a:ext cx="66793" cy="95293"/>
            </a:xfrm>
            <a:custGeom>
              <a:avLst/>
              <a:gdLst/>
              <a:ahLst/>
              <a:cxnLst/>
              <a:rect l="l" t="t" r="r" b="b"/>
              <a:pathLst>
                <a:path w="1678" h="2394" extrusionOk="0">
                  <a:moveTo>
                    <a:pt x="718" y="317"/>
                  </a:moveTo>
                  <a:cubicBezTo>
                    <a:pt x="814" y="1031"/>
                    <a:pt x="1223" y="1611"/>
                    <a:pt x="1398" y="1830"/>
                  </a:cubicBezTo>
                  <a:lnTo>
                    <a:pt x="984" y="2137"/>
                  </a:lnTo>
                  <a:cubicBezTo>
                    <a:pt x="366" y="1533"/>
                    <a:pt x="254" y="850"/>
                    <a:pt x="234" y="652"/>
                  </a:cubicBezTo>
                  <a:lnTo>
                    <a:pt x="718" y="317"/>
                  </a:lnTo>
                  <a:close/>
                  <a:moveTo>
                    <a:pt x="814" y="0"/>
                  </a:moveTo>
                  <a:cubicBezTo>
                    <a:pt x="791" y="0"/>
                    <a:pt x="768" y="7"/>
                    <a:pt x="749" y="21"/>
                  </a:cubicBezTo>
                  <a:lnTo>
                    <a:pt x="49" y="505"/>
                  </a:lnTo>
                  <a:cubicBezTo>
                    <a:pt x="18" y="525"/>
                    <a:pt x="1" y="560"/>
                    <a:pt x="1" y="598"/>
                  </a:cubicBezTo>
                  <a:cubicBezTo>
                    <a:pt x="1" y="639"/>
                    <a:pt x="25" y="1574"/>
                    <a:pt x="899" y="2366"/>
                  </a:cubicBezTo>
                  <a:cubicBezTo>
                    <a:pt x="919" y="2383"/>
                    <a:pt x="947" y="2393"/>
                    <a:pt x="977" y="2393"/>
                  </a:cubicBezTo>
                  <a:cubicBezTo>
                    <a:pt x="1001" y="2393"/>
                    <a:pt x="1025" y="2386"/>
                    <a:pt x="1045" y="2373"/>
                  </a:cubicBezTo>
                  <a:lnTo>
                    <a:pt x="1630" y="1935"/>
                  </a:lnTo>
                  <a:cubicBezTo>
                    <a:pt x="1657" y="1918"/>
                    <a:pt x="1674" y="1888"/>
                    <a:pt x="1674" y="1857"/>
                  </a:cubicBezTo>
                  <a:cubicBezTo>
                    <a:pt x="1677" y="1826"/>
                    <a:pt x="1667" y="1795"/>
                    <a:pt x="1647" y="1772"/>
                  </a:cubicBezTo>
                  <a:cubicBezTo>
                    <a:pt x="1639" y="1765"/>
                    <a:pt x="971" y="1017"/>
                    <a:pt x="930" y="109"/>
                  </a:cubicBezTo>
                  <a:cubicBezTo>
                    <a:pt x="930" y="68"/>
                    <a:pt x="902" y="31"/>
                    <a:pt x="865" y="13"/>
                  </a:cubicBezTo>
                  <a:cubicBezTo>
                    <a:pt x="849" y="4"/>
                    <a:pt x="831" y="0"/>
                    <a:pt x="814" y="0"/>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00;p25">
              <a:extLst>
                <a:ext uri="{FF2B5EF4-FFF2-40B4-BE49-F238E27FC236}">
                  <a16:creationId xmlns:a16="http://schemas.microsoft.com/office/drawing/2014/main" id="{08DEA984-B580-B987-103E-8B4EDBFF3593}"/>
                </a:ext>
              </a:extLst>
            </p:cNvPr>
            <p:cNvSpPr/>
            <p:nvPr/>
          </p:nvSpPr>
          <p:spPr>
            <a:xfrm flipH="1">
              <a:off x="7460318" y="3240977"/>
              <a:ext cx="49119" cy="80884"/>
            </a:xfrm>
            <a:custGeom>
              <a:avLst/>
              <a:gdLst/>
              <a:ahLst/>
              <a:cxnLst/>
              <a:rect l="l" t="t" r="r" b="b"/>
              <a:pathLst>
                <a:path w="1234" h="2032" extrusionOk="0">
                  <a:moveTo>
                    <a:pt x="1233" y="0"/>
                  </a:moveTo>
                  <a:lnTo>
                    <a:pt x="390" y="147"/>
                  </a:lnTo>
                  <a:cubicBezTo>
                    <a:pt x="390" y="147"/>
                    <a:pt x="1" y="983"/>
                    <a:pt x="434" y="2031"/>
                  </a:cubicBezTo>
                  <a:lnTo>
                    <a:pt x="1154" y="1877"/>
                  </a:lnTo>
                  <a:cubicBezTo>
                    <a:pt x="1154" y="1877"/>
                    <a:pt x="855" y="888"/>
                    <a:pt x="1233" y="0"/>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01;p25">
              <a:extLst>
                <a:ext uri="{FF2B5EF4-FFF2-40B4-BE49-F238E27FC236}">
                  <a16:creationId xmlns:a16="http://schemas.microsoft.com/office/drawing/2014/main" id="{C9CA0611-1224-CBA0-B7DD-2CE89658B787}"/>
                </a:ext>
              </a:extLst>
            </p:cNvPr>
            <p:cNvSpPr/>
            <p:nvPr/>
          </p:nvSpPr>
          <p:spPr>
            <a:xfrm flipH="1">
              <a:off x="7455422" y="3236519"/>
              <a:ext cx="58752" cy="89681"/>
            </a:xfrm>
            <a:custGeom>
              <a:avLst/>
              <a:gdLst/>
              <a:ahLst/>
              <a:cxnLst/>
              <a:rect l="l" t="t" r="r" b="b"/>
              <a:pathLst>
                <a:path w="1476" h="2253" extrusionOk="0">
                  <a:moveTo>
                    <a:pt x="1178" y="256"/>
                  </a:moveTo>
                  <a:lnTo>
                    <a:pt x="1178" y="256"/>
                  </a:lnTo>
                  <a:cubicBezTo>
                    <a:pt x="953" y="941"/>
                    <a:pt x="1073" y="1634"/>
                    <a:pt x="1134" y="1907"/>
                  </a:cubicBezTo>
                  <a:lnTo>
                    <a:pt x="625" y="2013"/>
                  </a:lnTo>
                  <a:cubicBezTo>
                    <a:pt x="325" y="1211"/>
                    <a:pt x="523" y="546"/>
                    <a:pt x="591" y="358"/>
                  </a:cubicBezTo>
                  <a:lnTo>
                    <a:pt x="1178" y="256"/>
                  </a:lnTo>
                  <a:close/>
                  <a:moveTo>
                    <a:pt x="1352" y="1"/>
                  </a:moveTo>
                  <a:cubicBezTo>
                    <a:pt x="1345" y="1"/>
                    <a:pt x="1338" y="1"/>
                    <a:pt x="1332" y="3"/>
                  </a:cubicBezTo>
                  <a:lnTo>
                    <a:pt x="489" y="149"/>
                  </a:lnTo>
                  <a:cubicBezTo>
                    <a:pt x="451" y="157"/>
                    <a:pt x="421" y="177"/>
                    <a:pt x="403" y="211"/>
                  </a:cubicBezTo>
                  <a:cubicBezTo>
                    <a:pt x="386" y="248"/>
                    <a:pt x="0" y="1105"/>
                    <a:pt x="448" y="2184"/>
                  </a:cubicBezTo>
                  <a:cubicBezTo>
                    <a:pt x="465" y="2225"/>
                    <a:pt x="509" y="2252"/>
                    <a:pt x="553" y="2252"/>
                  </a:cubicBezTo>
                  <a:lnTo>
                    <a:pt x="577" y="2252"/>
                  </a:lnTo>
                  <a:lnTo>
                    <a:pt x="1298" y="2099"/>
                  </a:lnTo>
                  <a:cubicBezTo>
                    <a:pt x="1328" y="2095"/>
                    <a:pt x="1355" y="2074"/>
                    <a:pt x="1373" y="2047"/>
                  </a:cubicBezTo>
                  <a:cubicBezTo>
                    <a:pt x="1387" y="2020"/>
                    <a:pt x="1393" y="1989"/>
                    <a:pt x="1383" y="1959"/>
                  </a:cubicBezTo>
                  <a:cubicBezTo>
                    <a:pt x="1380" y="1948"/>
                    <a:pt x="1100" y="996"/>
                    <a:pt x="1458" y="153"/>
                  </a:cubicBezTo>
                  <a:cubicBezTo>
                    <a:pt x="1475" y="116"/>
                    <a:pt x="1468" y="75"/>
                    <a:pt x="1441" y="40"/>
                  </a:cubicBezTo>
                  <a:cubicBezTo>
                    <a:pt x="1421" y="15"/>
                    <a:pt x="1386" y="1"/>
                    <a:pt x="1352"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02;p25">
              <a:extLst>
                <a:ext uri="{FF2B5EF4-FFF2-40B4-BE49-F238E27FC236}">
                  <a16:creationId xmlns:a16="http://schemas.microsoft.com/office/drawing/2014/main" id="{9DE26FD6-9852-33AE-861E-BCAF35CE68AF}"/>
                </a:ext>
              </a:extLst>
            </p:cNvPr>
            <p:cNvSpPr/>
            <p:nvPr/>
          </p:nvSpPr>
          <p:spPr>
            <a:xfrm flipH="1">
              <a:off x="7960238" y="3657028"/>
              <a:ext cx="9673" cy="26669"/>
            </a:xfrm>
            <a:custGeom>
              <a:avLst/>
              <a:gdLst/>
              <a:ahLst/>
              <a:cxnLst/>
              <a:rect l="l" t="t" r="r" b="b"/>
              <a:pathLst>
                <a:path w="243" h="670" extrusionOk="0">
                  <a:moveTo>
                    <a:pt x="123" y="0"/>
                  </a:moveTo>
                  <a:cubicBezTo>
                    <a:pt x="120" y="0"/>
                    <a:pt x="116" y="0"/>
                    <a:pt x="113" y="1"/>
                  </a:cubicBezTo>
                  <a:cubicBezTo>
                    <a:pt x="48" y="4"/>
                    <a:pt x="0" y="51"/>
                    <a:pt x="0" y="117"/>
                  </a:cubicBezTo>
                  <a:cubicBezTo>
                    <a:pt x="0" y="117"/>
                    <a:pt x="3" y="270"/>
                    <a:pt x="14" y="563"/>
                  </a:cubicBezTo>
                  <a:cubicBezTo>
                    <a:pt x="14" y="622"/>
                    <a:pt x="65" y="670"/>
                    <a:pt x="126" y="670"/>
                  </a:cubicBezTo>
                  <a:lnTo>
                    <a:pt x="130" y="670"/>
                  </a:lnTo>
                  <a:cubicBezTo>
                    <a:pt x="195" y="670"/>
                    <a:pt x="243" y="615"/>
                    <a:pt x="243" y="554"/>
                  </a:cubicBezTo>
                  <a:cubicBezTo>
                    <a:pt x="233" y="267"/>
                    <a:pt x="229" y="113"/>
                    <a:pt x="229" y="113"/>
                  </a:cubicBezTo>
                  <a:cubicBezTo>
                    <a:pt x="229" y="55"/>
                    <a:pt x="180" y="0"/>
                    <a:pt x="123" y="0"/>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03;p25">
              <a:extLst>
                <a:ext uri="{FF2B5EF4-FFF2-40B4-BE49-F238E27FC236}">
                  <a16:creationId xmlns:a16="http://schemas.microsoft.com/office/drawing/2014/main" id="{37B9586A-5062-1C62-8909-522E8F72B09C}"/>
                </a:ext>
              </a:extLst>
            </p:cNvPr>
            <p:cNvSpPr/>
            <p:nvPr/>
          </p:nvSpPr>
          <p:spPr>
            <a:xfrm flipH="1">
              <a:off x="7790788" y="3710248"/>
              <a:ext cx="177212" cy="807206"/>
            </a:xfrm>
            <a:custGeom>
              <a:avLst/>
              <a:gdLst/>
              <a:ahLst/>
              <a:cxnLst/>
              <a:rect l="l" t="t" r="r" b="b"/>
              <a:pathLst>
                <a:path w="4452" h="20279" extrusionOk="0">
                  <a:moveTo>
                    <a:pt x="123" y="1"/>
                  </a:moveTo>
                  <a:cubicBezTo>
                    <a:pt x="120" y="1"/>
                    <a:pt x="116" y="1"/>
                    <a:pt x="113" y="1"/>
                  </a:cubicBezTo>
                  <a:cubicBezTo>
                    <a:pt x="51" y="5"/>
                    <a:pt x="0" y="56"/>
                    <a:pt x="4" y="118"/>
                  </a:cubicBezTo>
                  <a:cubicBezTo>
                    <a:pt x="21" y="384"/>
                    <a:pt x="37" y="685"/>
                    <a:pt x="58" y="1016"/>
                  </a:cubicBezTo>
                  <a:cubicBezTo>
                    <a:pt x="62" y="1074"/>
                    <a:pt x="113" y="1118"/>
                    <a:pt x="174" y="1118"/>
                  </a:cubicBezTo>
                  <a:lnTo>
                    <a:pt x="181" y="1118"/>
                  </a:lnTo>
                  <a:cubicBezTo>
                    <a:pt x="242" y="1115"/>
                    <a:pt x="290" y="1060"/>
                    <a:pt x="287" y="998"/>
                  </a:cubicBezTo>
                  <a:cubicBezTo>
                    <a:pt x="267" y="671"/>
                    <a:pt x="246" y="370"/>
                    <a:pt x="232" y="107"/>
                  </a:cubicBezTo>
                  <a:cubicBezTo>
                    <a:pt x="229" y="49"/>
                    <a:pt x="180" y="1"/>
                    <a:pt x="123" y="1"/>
                  </a:cubicBezTo>
                  <a:close/>
                  <a:moveTo>
                    <a:pt x="241" y="1786"/>
                  </a:moveTo>
                  <a:cubicBezTo>
                    <a:pt x="237" y="1786"/>
                    <a:pt x="233" y="1786"/>
                    <a:pt x="229" y="1787"/>
                  </a:cubicBezTo>
                  <a:cubicBezTo>
                    <a:pt x="168" y="1794"/>
                    <a:pt x="119" y="1845"/>
                    <a:pt x="123" y="1906"/>
                  </a:cubicBezTo>
                  <a:cubicBezTo>
                    <a:pt x="147" y="2190"/>
                    <a:pt x="174" y="2487"/>
                    <a:pt x="201" y="2801"/>
                  </a:cubicBezTo>
                  <a:cubicBezTo>
                    <a:pt x="209" y="2859"/>
                    <a:pt x="256" y="2903"/>
                    <a:pt x="314" y="2903"/>
                  </a:cubicBezTo>
                  <a:cubicBezTo>
                    <a:pt x="317" y="2903"/>
                    <a:pt x="321" y="2900"/>
                    <a:pt x="324" y="2900"/>
                  </a:cubicBezTo>
                  <a:cubicBezTo>
                    <a:pt x="390" y="2897"/>
                    <a:pt x="434" y="2842"/>
                    <a:pt x="431" y="2780"/>
                  </a:cubicBezTo>
                  <a:cubicBezTo>
                    <a:pt x="399" y="2470"/>
                    <a:pt x="376" y="2172"/>
                    <a:pt x="352" y="1889"/>
                  </a:cubicBezTo>
                  <a:cubicBezTo>
                    <a:pt x="349" y="1831"/>
                    <a:pt x="300" y="1786"/>
                    <a:pt x="241" y="1786"/>
                  </a:cubicBezTo>
                  <a:close/>
                  <a:moveTo>
                    <a:pt x="402" y="3568"/>
                  </a:moveTo>
                  <a:cubicBezTo>
                    <a:pt x="398" y="3568"/>
                    <a:pt x="394" y="3568"/>
                    <a:pt x="390" y="3568"/>
                  </a:cubicBezTo>
                  <a:cubicBezTo>
                    <a:pt x="328" y="3576"/>
                    <a:pt x="283" y="3630"/>
                    <a:pt x="290" y="3691"/>
                  </a:cubicBezTo>
                  <a:cubicBezTo>
                    <a:pt x="317" y="3978"/>
                    <a:pt x="352" y="4276"/>
                    <a:pt x="385" y="4583"/>
                  </a:cubicBezTo>
                  <a:cubicBezTo>
                    <a:pt x="393" y="4638"/>
                    <a:pt x="444" y="4682"/>
                    <a:pt x="499" y="4682"/>
                  </a:cubicBezTo>
                  <a:lnTo>
                    <a:pt x="512" y="4682"/>
                  </a:lnTo>
                  <a:cubicBezTo>
                    <a:pt x="577" y="4674"/>
                    <a:pt x="621" y="4617"/>
                    <a:pt x="615" y="4556"/>
                  </a:cubicBezTo>
                  <a:cubicBezTo>
                    <a:pt x="577" y="4252"/>
                    <a:pt x="546" y="3954"/>
                    <a:pt x="516" y="3668"/>
                  </a:cubicBezTo>
                  <a:cubicBezTo>
                    <a:pt x="509" y="3610"/>
                    <a:pt x="461" y="3568"/>
                    <a:pt x="402" y="3568"/>
                  </a:cubicBezTo>
                  <a:close/>
                  <a:moveTo>
                    <a:pt x="612" y="5346"/>
                  </a:moveTo>
                  <a:cubicBezTo>
                    <a:pt x="606" y="5346"/>
                    <a:pt x="600" y="5346"/>
                    <a:pt x="594" y="5347"/>
                  </a:cubicBezTo>
                  <a:cubicBezTo>
                    <a:pt x="533" y="5354"/>
                    <a:pt x="488" y="5409"/>
                    <a:pt x="495" y="5470"/>
                  </a:cubicBezTo>
                  <a:cubicBezTo>
                    <a:pt x="533" y="5760"/>
                    <a:pt x="570" y="6057"/>
                    <a:pt x="615" y="6358"/>
                  </a:cubicBezTo>
                  <a:cubicBezTo>
                    <a:pt x="621" y="6415"/>
                    <a:pt x="669" y="6456"/>
                    <a:pt x="727" y="6456"/>
                  </a:cubicBezTo>
                  <a:cubicBezTo>
                    <a:pt x="730" y="6456"/>
                    <a:pt x="738" y="6453"/>
                    <a:pt x="741" y="6453"/>
                  </a:cubicBezTo>
                  <a:cubicBezTo>
                    <a:pt x="806" y="6447"/>
                    <a:pt x="847" y="6388"/>
                    <a:pt x="840" y="6327"/>
                  </a:cubicBezTo>
                  <a:cubicBezTo>
                    <a:pt x="799" y="6026"/>
                    <a:pt x="758" y="5733"/>
                    <a:pt x="721" y="5443"/>
                  </a:cubicBezTo>
                  <a:cubicBezTo>
                    <a:pt x="714" y="5387"/>
                    <a:pt x="666" y="5346"/>
                    <a:pt x="612" y="5346"/>
                  </a:cubicBezTo>
                  <a:close/>
                  <a:moveTo>
                    <a:pt x="859" y="7118"/>
                  </a:moveTo>
                  <a:cubicBezTo>
                    <a:pt x="853" y="7118"/>
                    <a:pt x="846" y="7118"/>
                    <a:pt x="840" y="7119"/>
                  </a:cubicBezTo>
                  <a:cubicBezTo>
                    <a:pt x="775" y="7129"/>
                    <a:pt x="734" y="7184"/>
                    <a:pt x="741" y="7245"/>
                  </a:cubicBezTo>
                  <a:cubicBezTo>
                    <a:pt x="785" y="7535"/>
                    <a:pt x="833" y="7833"/>
                    <a:pt x="881" y="8129"/>
                  </a:cubicBezTo>
                  <a:cubicBezTo>
                    <a:pt x="891" y="8184"/>
                    <a:pt x="939" y="8225"/>
                    <a:pt x="993" y="8225"/>
                  </a:cubicBezTo>
                  <a:lnTo>
                    <a:pt x="1014" y="8225"/>
                  </a:lnTo>
                  <a:cubicBezTo>
                    <a:pt x="1075" y="8215"/>
                    <a:pt x="1116" y="8156"/>
                    <a:pt x="1106" y="8095"/>
                  </a:cubicBezTo>
                  <a:cubicBezTo>
                    <a:pt x="1058" y="7798"/>
                    <a:pt x="1011" y="7501"/>
                    <a:pt x="970" y="7211"/>
                  </a:cubicBezTo>
                  <a:cubicBezTo>
                    <a:pt x="960" y="7159"/>
                    <a:pt x="913" y="7118"/>
                    <a:pt x="859" y="7118"/>
                  </a:cubicBezTo>
                  <a:close/>
                  <a:moveTo>
                    <a:pt x="1146" y="8882"/>
                  </a:moveTo>
                  <a:cubicBezTo>
                    <a:pt x="1140" y="8882"/>
                    <a:pt x="1133" y="8883"/>
                    <a:pt x="1127" y="8884"/>
                  </a:cubicBezTo>
                  <a:cubicBezTo>
                    <a:pt x="1065" y="8894"/>
                    <a:pt x="1020" y="8952"/>
                    <a:pt x="1034" y="9013"/>
                  </a:cubicBezTo>
                  <a:cubicBezTo>
                    <a:pt x="1086" y="9303"/>
                    <a:pt x="1140" y="9597"/>
                    <a:pt x="1195" y="9894"/>
                  </a:cubicBezTo>
                  <a:cubicBezTo>
                    <a:pt x="1205" y="9949"/>
                    <a:pt x="1253" y="9987"/>
                    <a:pt x="1307" y="9987"/>
                  </a:cubicBezTo>
                  <a:cubicBezTo>
                    <a:pt x="1315" y="9987"/>
                    <a:pt x="1321" y="9987"/>
                    <a:pt x="1328" y="9983"/>
                  </a:cubicBezTo>
                  <a:cubicBezTo>
                    <a:pt x="1389" y="9973"/>
                    <a:pt x="1430" y="9915"/>
                    <a:pt x="1420" y="9853"/>
                  </a:cubicBezTo>
                  <a:cubicBezTo>
                    <a:pt x="1362" y="9560"/>
                    <a:pt x="1311" y="9266"/>
                    <a:pt x="1260" y="8976"/>
                  </a:cubicBezTo>
                  <a:cubicBezTo>
                    <a:pt x="1247" y="8921"/>
                    <a:pt x="1200" y="8882"/>
                    <a:pt x="1146" y="8882"/>
                  </a:cubicBezTo>
                  <a:close/>
                  <a:moveTo>
                    <a:pt x="1480" y="10640"/>
                  </a:moveTo>
                  <a:cubicBezTo>
                    <a:pt x="1473" y="10640"/>
                    <a:pt x="1465" y="10641"/>
                    <a:pt x="1458" y="10642"/>
                  </a:cubicBezTo>
                  <a:cubicBezTo>
                    <a:pt x="1396" y="10655"/>
                    <a:pt x="1356" y="10713"/>
                    <a:pt x="1369" y="10775"/>
                  </a:cubicBezTo>
                  <a:cubicBezTo>
                    <a:pt x="1427" y="11065"/>
                    <a:pt x="1492" y="11356"/>
                    <a:pt x="1557" y="11652"/>
                  </a:cubicBezTo>
                  <a:cubicBezTo>
                    <a:pt x="1567" y="11704"/>
                    <a:pt x="1614" y="11737"/>
                    <a:pt x="1666" y="11737"/>
                  </a:cubicBezTo>
                  <a:lnTo>
                    <a:pt x="1690" y="11737"/>
                  </a:lnTo>
                  <a:cubicBezTo>
                    <a:pt x="1751" y="11724"/>
                    <a:pt x="1792" y="11666"/>
                    <a:pt x="1778" y="11605"/>
                  </a:cubicBezTo>
                  <a:cubicBezTo>
                    <a:pt x="1714" y="11311"/>
                    <a:pt x="1652" y="11021"/>
                    <a:pt x="1594" y="10731"/>
                  </a:cubicBezTo>
                  <a:cubicBezTo>
                    <a:pt x="1582" y="10676"/>
                    <a:pt x="1535" y="10640"/>
                    <a:pt x="1480" y="10640"/>
                  </a:cubicBezTo>
                  <a:close/>
                  <a:moveTo>
                    <a:pt x="1865" y="12390"/>
                  </a:moveTo>
                  <a:cubicBezTo>
                    <a:pt x="1856" y="12390"/>
                    <a:pt x="1848" y="12391"/>
                    <a:pt x="1840" y="12393"/>
                  </a:cubicBezTo>
                  <a:cubicBezTo>
                    <a:pt x="1778" y="12407"/>
                    <a:pt x="1741" y="12465"/>
                    <a:pt x="1754" y="12526"/>
                  </a:cubicBezTo>
                  <a:cubicBezTo>
                    <a:pt x="1823" y="12816"/>
                    <a:pt x="1891" y="13106"/>
                    <a:pt x="1967" y="13396"/>
                  </a:cubicBezTo>
                  <a:cubicBezTo>
                    <a:pt x="1980" y="13448"/>
                    <a:pt x="2024" y="13482"/>
                    <a:pt x="2076" y="13482"/>
                  </a:cubicBezTo>
                  <a:cubicBezTo>
                    <a:pt x="2085" y="13482"/>
                    <a:pt x="2096" y="13482"/>
                    <a:pt x="2103" y="13478"/>
                  </a:cubicBezTo>
                  <a:cubicBezTo>
                    <a:pt x="2164" y="13465"/>
                    <a:pt x="2202" y="13404"/>
                    <a:pt x="2188" y="13346"/>
                  </a:cubicBezTo>
                  <a:cubicBezTo>
                    <a:pt x="2117" y="13052"/>
                    <a:pt x="2045" y="12765"/>
                    <a:pt x="1977" y="12475"/>
                  </a:cubicBezTo>
                  <a:cubicBezTo>
                    <a:pt x="1964" y="12425"/>
                    <a:pt x="1917" y="12390"/>
                    <a:pt x="1865" y="12390"/>
                  </a:cubicBezTo>
                  <a:close/>
                  <a:moveTo>
                    <a:pt x="2306" y="14126"/>
                  </a:moveTo>
                  <a:cubicBezTo>
                    <a:pt x="2295" y="14126"/>
                    <a:pt x="2285" y="14127"/>
                    <a:pt x="2274" y="14130"/>
                  </a:cubicBezTo>
                  <a:cubicBezTo>
                    <a:pt x="2212" y="14144"/>
                    <a:pt x="2175" y="14206"/>
                    <a:pt x="2192" y="14264"/>
                  </a:cubicBezTo>
                  <a:cubicBezTo>
                    <a:pt x="2270" y="14554"/>
                    <a:pt x="2348" y="14841"/>
                    <a:pt x="2430" y="15131"/>
                  </a:cubicBezTo>
                  <a:cubicBezTo>
                    <a:pt x="2444" y="15178"/>
                    <a:pt x="2492" y="15213"/>
                    <a:pt x="2543" y="15213"/>
                  </a:cubicBezTo>
                  <a:cubicBezTo>
                    <a:pt x="2553" y="15213"/>
                    <a:pt x="2564" y="15209"/>
                    <a:pt x="2574" y="15206"/>
                  </a:cubicBezTo>
                  <a:cubicBezTo>
                    <a:pt x="2632" y="15189"/>
                    <a:pt x="2670" y="15128"/>
                    <a:pt x="2652" y="15069"/>
                  </a:cubicBezTo>
                  <a:cubicBezTo>
                    <a:pt x="2570" y="14783"/>
                    <a:pt x="2489" y="14496"/>
                    <a:pt x="2413" y="14209"/>
                  </a:cubicBezTo>
                  <a:cubicBezTo>
                    <a:pt x="2400" y="14158"/>
                    <a:pt x="2355" y="14126"/>
                    <a:pt x="2306" y="14126"/>
                  </a:cubicBezTo>
                  <a:close/>
                  <a:moveTo>
                    <a:pt x="2795" y="15846"/>
                  </a:moveTo>
                  <a:cubicBezTo>
                    <a:pt x="2784" y="15846"/>
                    <a:pt x="2773" y="15848"/>
                    <a:pt x="2761" y="15851"/>
                  </a:cubicBezTo>
                  <a:cubicBezTo>
                    <a:pt x="2704" y="15868"/>
                    <a:pt x="2670" y="15930"/>
                    <a:pt x="2687" y="15988"/>
                  </a:cubicBezTo>
                  <a:cubicBezTo>
                    <a:pt x="2775" y="16275"/>
                    <a:pt x="2864" y="16561"/>
                    <a:pt x="2956" y="16845"/>
                  </a:cubicBezTo>
                  <a:cubicBezTo>
                    <a:pt x="2974" y="16892"/>
                    <a:pt x="3018" y="16923"/>
                    <a:pt x="3065" y="16923"/>
                  </a:cubicBezTo>
                  <a:cubicBezTo>
                    <a:pt x="3076" y="16923"/>
                    <a:pt x="3089" y="16919"/>
                    <a:pt x="3100" y="16916"/>
                  </a:cubicBezTo>
                  <a:cubicBezTo>
                    <a:pt x="3161" y="16899"/>
                    <a:pt x="3196" y="16834"/>
                    <a:pt x="3175" y="16776"/>
                  </a:cubicBezTo>
                  <a:cubicBezTo>
                    <a:pt x="3083" y="16492"/>
                    <a:pt x="2994" y="16210"/>
                    <a:pt x="2905" y="15926"/>
                  </a:cubicBezTo>
                  <a:cubicBezTo>
                    <a:pt x="2891" y="15876"/>
                    <a:pt x="2845" y="15846"/>
                    <a:pt x="2795" y="15846"/>
                  </a:cubicBezTo>
                  <a:close/>
                  <a:moveTo>
                    <a:pt x="3353" y="17548"/>
                  </a:moveTo>
                  <a:cubicBezTo>
                    <a:pt x="3340" y="17548"/>
                    <a:pt x="3327" y="17550"/>
                    <a:pt x="3314" y="17554"/>
                  </a:cubicBezTo>
                  <a:cubicBezTo>
                    <a:pt x="3257" y="17571"/>
                    <a:pt x="3223" y="17636"/>
                    <a:pt x="3243" y="17694"/>
                  </a:cubicBezTo>
                  <a:cubicBezTo>
                    <a:pt x="3342" y="17978"/>
                    <a:pt x="3445" y="18258"/>
                    <a:pt x="3550" y="18541"/>
                  </a:cubicBezTo>
                  <a:cubicBezTo>
                    <a:pt x="3568" y="18586"/>
                    <a:pt x="3612" y="18613"/>
                    <a:pt x="3656" y="18613"/>
                  </a:cubicBezTo>
                  <a:cubicBezTo>
                    <a:pt x="3670" y="18613"/>
                    <a:pt x="3683" y="18613"/>
                    <a:pt x="3697" y="18606"/>
                  </a:cubicBezTo>
                  <a:cubicBezTo>
                    <a:pt x="3755" y="18586"/>
                    <a:pt x="3785" y="18520"/>
                    <a:pt x="3765" y="18463"/>
                  </a:cubicBezTo>
                  <a:cubicBezTo>
                    <a:pt x="3659" y="18186"/>
                    <a:pt x="3560" y="17902"/>
                    <a:pt x="3462" y="17623"/>
                  </a:cubicBezTo>
                  <a:cubicBezTo>
                    <a:pt x="3446" y="17577"/>
                    <a:pt x="3401" y="17548"/>
                    <a:pt x="3353" y="17548"/>
                  </a:cubicBezTo>
                  <a:close/>
                  <a:moveTo>
                    <a:pt x="3979" y="19227"/>
                  </a:moveTo>
                  <a:cubicBezTo>
                    <a:pt x="3966" y="19227"/>
                    <a:pt x="3952" y="19229"/>
                    <a:pt x="3939" y="19234"/>
                  </a:cubicBezTo>
                  <a:cubicBezTo>
                    <a:pt x="3881" y="19257"/>
                    <a:pt x="3851" y="19323"/>
                    <a:pt x="3875" y="19380"/>
                  </a:cubicBezTo>
                  <a:cubicBezTo>
                    <a:pt x="3984" y="19657"/>
                    <a:pt x="4100" y="19937"/>
                    <a:pt x="4216" y="20210"/>
                  </a:cubicBezTo>
                  <a:cubicBezTo>
                    <a:pt x="4236" y="20255"/>
                    <a:pt x="4277" y="20278"/>
                    <a:pt x="4322" y="20278"/>
                  </a:cubicBezTo>
                  <a:cubicBezTo>
                    <a:pt x="4338" y="20278"/>
                    <a:pt x="4352" y="20278"/>
                    <a:pt x="4366" y="20272"/>
                  </a:cubicBezTo>
                  <a:cubicBezTo>
                    <a:pt x="4424" y="20248"/>
                    <a:pt x="4452" y="20183"/>
                    <a:pt x="4428" y="20125"/>
                  </a:cubicBezTo>
                  <a:cubicBezTo>
                    <a:pt x="4311" y="19851"/>
                    <a:pt x="4199" y="19575"/>
                    <a:pt x="4086" y="19298"/>
                  </a:cubicBezTo>
                  <a:cubicBezTo>
                    <a:pt x="4068" y="19254"/>
                    <a:pt x="4024" y="19227"/>
                    <a:pt x="3979" y="19227"/>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04;p25">
              <a:extLst>
                <a:ext uri="{FF2B5EF4-FFF2-40B4-BE49-F238E27FC236}">
                  <a16:creationId xmlns:a16="http://schemas.microsoft.com/office/drawing/2014/main" id="{0F7E3715-5121-0035-3777-407D2CEBB6D0}"/>
                </a:ext>
              </a:extLst>
            </p:cNvPr>
            <p:cNvSpPr/>
            <p:nvPr/>
          </p:nvSpPr>
          <p:spPr>
            <a:xfrm flipH="1">
              <a:off x="7768892" y="4540917"/>
              <a:ext cx="17992" cy="25077"/>
            </a:xfrm>
            <a:custGeom>
              <a:avLst/>
              <a:gdLst/>
              <a:ahLst/>
              <a:cxnLst/>
              <a:rect l="l" t="t" r="r" b="b"/>
              <a:pathLst>
                <a:path w="452" h="630" extrusionOk="0">
                  <a:moveTo>
                    <a:pt x="134" y="1"/>
                  </a:moveTo>
                  <a:cubicBezTo>
                    <a:pt x="118" y="1"/>
                    <a:pt x="102" y="4"/>
                    <a:pt x="86" y="12"/>
                  </a:cubicBezTo>
                  <a:cubicBezTo>
                    <a:pt x="28" y="35"/>
                    <a:pt x="1" y="103"/>
                    <a:pt x="28" y="158"/>
                  </a:cubicBezTo>
                  <a:cubicBezTo>
                    <a:pt x="89" y="294"/>
                    <a:pt x="154" y="431"/>
                    <a:pt x="219" y="565"/>
                  </a:cubicBezTo>
                  <a:cubicBezTo>
                    <a:pt x="236" y="606"/>
                    <a:pt x="277" y="629"/>
                    <a:pt x="321" y="629"/>
                  </a:cubicBezTo>
                  <a:cubicBezTo>
                    <a:pt x="338" y="629"/>
                    <a:pt x="352" y="626"/>
                    <a:pt x="369" y="619"/>
                  </a:cubicBezTo>
                  <a:cubicBezTo>
                    <a:pt x="427" y="595"/>
                    <a:pt x="451" y="527"/>
                    <a:pt x="423" y="472"/>
                  </a:cubicBezTo>
                  <a:cubicBezTo>
                    <a:pt x="362" y="339"/>
                    <a:pt x="297" y="203"/>
                    <a:pt x="236" y="66"/>
                  </a:cubicBezTo>
                  <a:cubicBezTo>
                    <a:pt x="218" y="26"/>
                    <a:pt x="177" y="1"/>
                    <a:pt x="134" y="1"/>
                  </a:cubicBezTo>
                  <a:close/>
                </a:path>
              </a:pathLst>
            </a:custGeom>
            <a:solidFill>
              <a:srgbClr val="859B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05;p25">
              <a:extLst>
                <a:ext uri="{FF2B5EF4-FFF2-40B4-BE49-F238E27FC236}">
                  <a16:creationId xmlns:a16="http://schemas.microsoft.com/office/drawing/2014/main" id="{A3D2D095-9935-372F-741A-8A9C02EAE488}"/>
                </a:ext>
              </a:extLst>
            </p:cNvPr>
            <p:cNvSpPr/>
            <p:nvPr/>
          </p:nvSpPr>
          <p:spPr>
            <a:xfrm flipH="1">
              <a:off x="7260934" y="2688829"/>
              <a:ext cx="238591" cy="197154"/>
            </a:xfrm>
            <a:custGeom>
              <a:avLst/>
              <a:gdLst/>
              <a:ahLst/>
              <a:cxnLst/>
              <a:rect l="l" t="t" r="r" b="b"/>
              <a:pathLst>
                <a:path w="5994" h="4953" extrusionOk="0">
                  <a:moveTo>
                    <a:pt x="3526" y="1"/>
                  </a:moveTo>
                  <a:cubicBezTo>
                    <a:pt x="928" y="1"/>
                    <a:pt x="1" y="4050"/>
                    <a:pt x="1934" y="4801"/>
                  </a:cubicBezTo>
                  <a:cubicBezTo>
                    <a:pt x="2201" y="4905"/>
                    <a:pt x="2455" y="4952"/>
                    <a:pt x="2695" y="4952"/>
                  </a:cubicBezTo>
                  <a:cubicBezTo>
                    <a:pt x="4992" y="4952"/>
                    <a:pt x="5994" y="636"/>
                    <a:pt x="4278" y="108"/>
                  </a:cubicBezTo>
                  <a:cubicBezTo>
                    <a:pt x="4014" y="34"/>
                    <a:pt x="3763" y="1"/>
                    <a:pt x="3526" y="1"/>
                  </a:cubicBezTo>
                  <a:close/>
                </a:path>
              </a:pathLst>
            </a:custGeom>
            <a:solidFill>
              <a:srgbClr val="CF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06;p25">
              <a:extLst>
                <a:ext uri="{FF2B5EF4-FFF2-40B4-BE49-F238E27FC236}">
                  <a16:creationId xmlns:a16="http://schemas.microsoft.com/office/drawing/2014/main" id="{67D8E328-5BA6-DCA9-AF94-625158C8B834}"/>
                </a:ext>
              </a:extLst>
            </p:cNvPr>
            <p:cNvSpPr/>
            <p:nvPr/>
          </p:nvSpPr>
          <p:spPr>
            <a:xfrm flipH="1">
              <a:off x="7339547" y="2734049"/>
              <a:ext cx="79650" cy="98000"/>
            </a:xfrm>
            <a:custGeom>
              <a:avLst/>
              <a:gdLst/>
              <a:ahLst/>
              <a:cxnLst/>
              <a:rect l="l" t="t" r="r" b="b"/>
              <a:pathLst>
                <a:path w="2001" h="2462" extrusionOk="0">
                  <a:moveTo>
                    <a:pt x="1358" y="0"/>
                  </a:moveTo>
                  <a:cubicBezTo>
                    <a:pt x="998" y="0"/>
                    <a:pt x="560" y="369"/>
                    <a:pt x="305" y="924"/>
                  </a:cubicBezTo>
                  <a:cubicBezTo>
                    <a:pt x="1" y="1583"/>
                    <a:pt x="66" y="2252"/>
                    <a:pt x="451" y="2422"/>
                  </a:cubicBezTo>
                  <a:cubicBezTo>
                    <a:pt x="511" y="2449"/>
                    <a:pt x="576" y="2462"/>
                    <a:pt x="643" y="2462"/>
                  </a:cubicBezTo>
                  <a:cubicBezTo>
                    <a:pt x="1003" y="2462"/>
                    <a:pt x="1441" y="2094"/>
                    <a:pt x="1698" y="1538"/>
                  </a:cubicBezTo>
                  <a:cubicBezTo>
                    <a:pt x="2001" y="880"/>
                    <a:pt x="1936" y="207"/>
                    <a:pt x="1550" y="40"/>
                  </a:cubicBezTo>
                  <a:cubicBezTo>
                    <a:pt x="1490" y="13"/>
                    <a:pt x="1425" y="0"/>
                    <a:pt x="1358" y="0"/>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07;p25">
              <a:extLst>
                <a:ext uri="{FF2B5EF4-FFF2-40B4-BE49-F238E27FC236}">
                  <a16:creationId xmlns:a16="http://schemas.microsoft.com/office/drawing/2014/main" id="{666D6098-8700-6D7D-A637-536A509D12D7}"/>
                </a:ext>
              </a:extLst>
            </p:cNvPr>
            <p:cNvSpPr/>
            <p:nvPr/>
          </p:nvSpPr>
          <p:spPr>
            <a:xfrm flipH="1">
              <a:off x="7274466" y="2694561"/>
              <a:ext cx="148114" cy="195124"/>
            </a:xfrm>
            <a:custGeom>
              <a:avLst/>
              <a:gdLst/>
              <a:ahLst/>
              <a:cxnLst/>
              <a:rect l="l" t="t" r="r" b="b"/>
              <a:pathLst>
                <a:path w="3721" h="4902" extrusionOk="0">
                  <a:moveTo>
                    <a:pt x="2451" y="0"/>
                  </a:moveTo>
                  <a:cubicBezTo>
                    <a:pt x="2451" y="1"/>
                    <a:pt x="3663" y="1012"/>
                    <a:pt x="2772" y="3131"/>
                  </a:cubicBezTo>
                  <a:cubicBezTo>
                    <a:pt x="2197" y="4498"/>
                    <a:pt x="987" y="4683"/>
                    <a:pt x="374" y="4683"/>
                  </a:cubicBezTo>
                  <a:cubicBezTo>
                    <a:pt x="146" y="4683"/>
                    <a:pt x="1" y="4657"/>
                    <a:pt x="1" y="4657"/>
                  </a:cubicBezTo>
                  <a:lnTo>
                    <a:pt x="1" y="4657"/>
                  </a:lnTo>
                  <a:cubicBezTo>
                    <a:pt x="325" y="4827"/>
                    <a:pt x="634" y="4902"/>
                    <a:pt x="924" y="4902"/>
                  </a:cubicBezTo>
                  <a:cubicBezTo>
                    <a:pt x="1992" y="4902"/>
                    <a:pt x="2806" y="3892"/>
                    <a:pt x="3209" y="2913"/>
                  </a:cubicBezTo>
                  <a:cubicBezTo>
                    <a:pt x="3721" y="1670"/>
                    <a:pt x="3506" y="373"/>
                    <a:pt x="2451" y="0"/>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08;p25">
              <a:extLst>
                <a:ext uri="{FF2B5EF4-FFF2-40B4-BE49-F238E27FC236}">
                  <a16:creationId xmlns:a16="http://schemas.microsoft.com/office/drawing/2014/main" id="{4DD6270C-9D02-5652-C6E0-46154CCA95E4}"/>
                </a:ext>
              </a:extLst>
            </p:cNvPr>
            <p:cNvSpPr/>
            <p:nvPr/>
          </p:nvSpPr>
          <p:spPr>
            <a:xfrm flipH="1">
              <a:off x="7071456" y="2211915"/>
              <a:ext cx="136292" cy="194885"/>
            </a:xfrm>
            <a:custGeom>
              <a:avLst/>
              <a:gdLst/>
              <a:ahLst/>
              <a:cxnLst/>
              <a:rect l="l" t="t" r="r" b="b"/>
              <a:pathLst>
                <a:path w="3424" h="4896" extrusionOk="0">
                  <a:moveTo>
                    <a:pt x="3219" y="0"/>
                  </a:moveTo>
                  <a:lnTo>
                    <a:pt x="0" y="4623"/>
                  </a:lnTo>
                  <a:lnTo>
                    <a:pt x="519" y="4895"/>
                  </a:lnTo>
                  <a:lnTo>
                    <a:pt x="3424" y="803"/>
                  </a:lnTo>
                  <a:lnTo>
                    <a:pt x="3219" y="0"/>
                  </a:ln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09;p25">
              <a:extLst>
                <a:ext uri="{FF2B5EF4-FFF2-40B4-BE49-F238E27FC236}">
                  <a16:creationId xmlns:a16="http://schemas.microsoft.com/office/drawing/2014/main" id="{DAE75809-144E-8721-F4B6-B8D684F523B3}"/>
                </a:ext>
              </a:extLst>
            </p:cNvPr>
            <p:cNvSpPr/>
            <p:nvPr/>
          </p:nvSpPr>
          <p:spPr>
            <a:xfrm flipH="1">
              <a:off x="7118605" y="1854100"/>
              <a:ext cx="1017336" cy="708489"/>
            </a:xfrm>
            <a:custGeom>
              <a:avLst/>
              <a:gdLst/>
              <a:ahLst/>
              <a:cxnLst/>
              <a:rect l="l" t="t" r="r" b="b"/>
              <a:pathLst>
                <a:path w="25558" h="17799" extrusionOk="0">
                  <a:moveTo>
                    <a:pt x="13637" y="0"/>
                  </a:moveTo>
                  <a:cubicBezTo>
                    <a:pt x="9901" y="0"/>
                    <a:pt x="5868" y="1293"/>
                    <a:pt x="2891" y="5320"/>
                  </a:cubicBezTo>
                  <a:cubicBezTo>
                    <a:pt x="0" y="9235"/>
                    <a:pt x="3208" y="14387"/>
                    <a:pt x="3550" y="15288"/>
                  </a:cubicBezTo>
                  <a:cubicBezTo>
                    <a:pt x="4236" y="17092"/>
                    <a:pt x="5648" y="17799"/>
                    <a:pt x="7438" y="17799"/>
                  </a:cubicBezTo>
                  <a:cubicBezTo>
                    <a:pt x="13890" y="17799"/>
                    <a:pt x="25254" y="8621"/>
                    <a:pt x="25254" y="8621"/>
                  </a:cubicBezTo>
                  <a:cubicBezTo>
                    <a:pt x="25254" y="8621"/>
                    <a:pt x="25557" y="3702"/>
                    <a:pt x="21191" y="1674"/>
                  </a:cubicBezTo>
                  <a:cubicBezTo>
                    <a:pt x="19280" y="786"/>
                    <a:pt x="16549" y="0"/>
                    <a:pt x="13637" y="0"/>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10;p25">
              <a:extLst>
                <a:ext uri="{FF2B5EF4-FFF2-40B4-BE49-F238E27FC236}">
                  <a16:creationId xmlns:a16="http://schemas.microsoft.com/office/drawing/2014/main" id="{9D9F2536-D93D-07E9-8988-726097DEEAB2}"/>
                </a:ext>
              </a:extLst>
            </p:cNvPr>
            <p:cNvSpPr/>
            <p:nvPr/>
          </p:nvSpPr>
          <p:spPr>
            <a:xfrm flipH="1">
              <a:off x="6993675" y="3227841"/>
              <a:ext cx="116509" cy="124868"/>
            </a:xfrm>
            <a:custGeom>
              <a:avLst/>
              <a:gdLst/>
              <a:ahLst/>
              <a:cxnLst/>
              <a:rect l="l" t="t" r="r" b="b"/>
              <a:pathLst>
                <a:path w="2927" h="3137" extrusionOk="0">
                  <a:moveTo>
                    <a:pt x="1742" y="1"/>
                  </a:moveTo>
                  <a:cubicBezTo>
                    <a:pt x="1552" y="1"/>
                    <a:pt x="1340" y="36"/>
                    <a:pt x="1113" y="108"/>
                  </a:cubicBezTo>
                  <a:cubicBezTo>
                    <a:pt x="1113" y="108"/>
                    <a:pt x="1373" y="551"/>
                    <a:pt x="1113" y="1112"/>
                  </a:cubicBezTo>
                  <a:cubicBezTo>
                    <a:pt x="857" y="1668"/>
                    <a:pt x="0" y="2590"/>
                    <a:pt x="543" y="3009"/>
                  </a:cubicBezTo>
                  <a:cubicBezTo>
                    <a:pt x="655" y="3095"/>
                    <a:pt x="783" y="3136"/>
                    <a:pt x="920" y="3136"/>
                  </a:cubicBezTo>
                  <a:cubicBezTo>
                    <a:pt x="1446" y="3136"/>
                    <a:pt x="2106" y="2531"/>
                    <a:pt x="2512" y="1559"/>
                  </a:cubicBezTo>
                  <a:cubicBezTo>
                    <a:pt x="2926" y="574"/>
                    <a:pt x="2512" y="1"/>
                    <a:pt x="1742" y="1"/>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511;p25">
              <a:extLst>
                <a:ext uri="{FF2B5EF4-FFF2-40B4-BE49-F238E27FC236}">
                  <a16:creationId xmlns:a16="http://schemas.microsoft.com/office/drawing/2014/main" id="{695D18AC-1DDE-2D46-9EA7-238E6E2DB881}"/>
                </a:ext>
              </a:extLst>
            </p:cNvPr>
            <p:cNvSpPr/>
            <p:nvPr/>
          </p:nvSpPr>
          <p:spPr>
            <a:xfrm flipH="1">
              <a:off x="7027112" y="3205709"/>
              <a:ext cx="116509" cy="124868"/>
            </a:xfrm>
            <a:custGeom>
              <a:avLst/>
              <a:gdLst/>
              <a:ahLst/>
              <a:cxnLst/>
              <a:rect l="l" t="t" r="r" b="b"/>
              <a:pathLst>
                <a:path w="2927" h="3137" extrusionOk="0">
                  <a:moveTo>
                    <a:pt x="1743" y="1"/>
                  </a:moveTo>
                  <a:cubicBezTo>
                    <a:pt x="1552" y="1"/>
                    <a:pt x="1340" y="36"/>
                    <a:pt x="1113" y="108"/>
                  </a:cubicBezTo>
                  <a:cubicBezTo>
                    <a:pt x="1113" y="108"/>
                    <a:pt x="1370" y="551"/>
                    <a:pt x="1113" y="1112"/>
                  </a:cubicBezTo>
                  <a:cubicBezTo>
                    <a:pt x="858" y="1668"/>
                    <a:pt x="1" y="2590"/>
                    <a:pt x="543" y="3009"/>
                  </a:cubicBezTo>
                  <a:cubicBezTo>
                    <a:pt x="655" y="3095"/>
                    <a:pt x="783" y="3136"/>
                    <a:pt x="920" y="3136"/>
                  </a:cubicBezTo>
                  <a:cubicBezTo>
                    <a:pt x="1446" y="3136"/>
                    <a:pt x="2106" y="2531"/>
                    <a:pt x="2513" y="1558"/>
                  </a:cubicBezTo>
                  <a:cubicBezTo>
                    <a:pt x="2926" y="573"/>
                    <a:pt x="2512" y="1"/>
                    <a:pt x="1743" y="1"/>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12;p25">
              <a:extLst>
                <a:ext uri="{FF2B5EF4-FFF2-40B4-BE49-F238E27FC236}">
                  <a16:creationId xmlns:a16="http://schemas.microsoft.com/office/drawing/2014/main" id="{64A5E411-1CC0-5ED9-7281-BE5C2457817D}"/>
                </a:ext>
              </a:extLst>
            </p:cNvPr>
            <p:cNvSpPr/>
            <p:nvPr/>
          </p:nvSpPr>
          <p:spPr>
            <a:xfrm flipH="1">
              <a:off x="7060032" y="3173506"/>
              <a:ext cx="116469" cy="124868"/>
            </a:xfrm>
            <a:custGeom>
              <a:avLst/>
              <a:gdLst/>
              <a:ahLst/>
              <a:cxnLst/>
              <a:rect l="l" t="t" r="r" b="b"/>
              <a:pathLst>
                <a:path w="2926" h="3137" extrusionOk="0">
                  <a:moveTo>
                    <a:pt x="1742" y="0"/>
                  </a:moveTo>
                  <a:cubicBezTo>
                    <a:pt x="1552" y="0"/>
                    <a:pt x="1340" y="35"/>
                    <a:pt x="1113" y="108"/>
                  </a:cubicBezTo>
                  <a:cubicBezTo>
                    <a:pt x="1113" y="108"/>
                    <a:pt x="1369" y="552"/>
                    <a:pt x="1113" y="1111"/>
                  </a:cubicBezTo>
                  <a:cubicBezTo>
                    <a:pt x="857" y="1667"/>
                    <a:pt x="0" y="2589"/>
                    <a:pt x="543" y="3009"/>
                  </a:cubicBezTo>
                  <a:cubicBezTo>
                    <a:pt x="655" y="3095"/>
                    <a:pt x="783" y="3136"/>
                    <a:pt x="919" y="3136"/>
                  </a:cubicBezTo>
                  <a:cubicBezTo>
                    <a:pt x="1445" y="3136"/>
                    <a:pt x="2104" y="2531"/>
                    <a:pt x="2513" y="1558"/>
                  </a:cubicBezTo>
                  <a:cubicBezTo>
                    <a:pt x="2926" y="573"/>
                    <a:pt x="2512" y="0"/>
                    <a:pt x="1742" y="0"/>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13;p25">
              <a:extLst>
                <a:ext uri="{FF2B5EF4-FFF2-40B4-BE49-F238E27FC236}">
                  <a16:creationId xmlns:a16="http://schemas.microsoft.com/office/drawing/2014/main" id="{8EF2D8C0-0029-2E4E-91AD-C01CB707CDD8}"/>
                </a:ext>
              </a:extLst>
            </p:cNvPr>
            <p:cNvSpPr/>
            <p:nvPr/>
          </p:nvSpPr>
          <p:spPr>
            <a:xfrm flipH="1">
              <a:off x="7559120" y="4528617"/>
              <a:ext cx="259966" cy="238432"/>
            </a:xfrm>
            <a:custGeom>
              <a:avLst/>
              <a:gdLst/>
              <a:ahLst/>
              <a:cxnLst/>
              <a:rect l="l" t="t" r="r" b="b"/>
              <a:pathLst>
                <a:path w="6531" h="5990" extrusionOk="0">
                  <a:moveTo>
                    <a:pt x="3341" y="1"/>
                  </a:moveTo>
                  <a:cubicBezTo>
                    <a:pt x="2593" y="1"/>
                    <a:pt x="1649" y="259"/>
                    <a:pt x="1649" y="259"/>
                  </a:cubicBezTo>
                  <a:cubicBezTo>
                    <a:pt x="520" y="477"/>
                    <a:pt x="676" y="771"/>
                    <a:pt x="676" y="1819"/>
                  </a:cubicBezTo>
                  <a:cubicBezTo>
                    <a:pt x="676" y="2867"/>
                    <a:pt x="151" y="4451"/>
                    <a:pt x="76" y="5158"/>
                  </a:cubicBezTo>
                  <a:cubicBezTo>
                    <a:pt x="0" y="5864"/>
                    <a:pt x="977" y="5990"/>
                    <a:pt x="977" y="5990"/>
                  </a:cubicBezTo>
                  <a:lnTo>
                    <a:pt x="6531" y="5024"/>
                  </a:lnTo>
                  <a:cubicBezTo>
                    <a:pt x="6398" y="4058"/>
                    <a:pt x="4967" y="2283"/>
                    <a:pt x="4561" y="1655"/>
                  </a:cubicBezTo>
                  <a:cubicBezTo>
                    <a:pt x="4155" y="1024"/>
                    <a:pt x="4643" y="430"/>
                    <a:pt x="3994" y="112"/>
                  </a:cubicBezTo>
                  <a:cubicBezTo>
                    <a:pt x="3829" y="31"/>
                    <a:pt x="3596" y="1"/>
                    <a:pt x="3341"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514;p25">
              <a:extLst>
                <a:ext uri="{FF2B5EF4-FFF2-40B4-BE49-F238E27FC236}">
                  <a16:creationId xmlns:a16="http://schemas.microsoft.com/office/drawing/2014/main" id="{28125D32-0A03-608B-171B-7E0107A49B41}"/>
                </a:ext>
              </a:extLst>
            </p:cNvPr>
            <p:cNvSpPr/>
            <p:nvPr/>
          </p:nvSpPr>
          <p:spPr>
            <a:xfrm flipH="1">
              <a:off x="7638051" y="4596885"/>
              <a:ext cx="92308" cy="28898"/>
            </a:xfrm>
            <a:custGeom>
              <a:avLst/>
              <a:gdLst/>
              <a:ahLst/>
              <a:cxnLst/>
              <a:rect l="l" t="t" r="r" b="b"/>
              <a:pathLst>
                <a:path w="2319" h="726" extrusionOk="0">
                  <a:moveTo>
                    <a:pt x="1413" y="1"/>
                  </a:moveTo>
                  <a:cubicBezTo>
                    <a:pt x="1084" y="1"/>
                    <a:pt x="659" y="69"/>
                    <a:pt x="164" y="302"/>
                  </a:cubicBezTo>
                  <a:cubicBezTo>
                    <a:pt x="48" y="356"/>
                    <a:pt x="0" y="490"/>
                    <a:pt x="55" y="599"/>
                  </a:cubicBezTo>
                  <a:cubicBezTo>
                    <a:pt x="96" y="681"/>
                    <a:pt x="178" y="725"/>
                    <a:pt x="263" y="725"/>
                  </a:cubicBezTo>
                  <a:cubicBezTo>
                    <a:pt x="294" y="725"/>
                    <a:pt x="328" y="719"/>
                    <a:pt x="363" y="705"/>
                  </a:cubicBezTo>
                  <a:cubicBezTo>
                    <a:pt x="792" y="503"/>
                    <a:pt x="1150" y="446"/>
                    <a:pt x="1418" y="446"/>
                  </a:cubicBezTo>
                  <a:cubicBezTo>
                    <a:pt x="1749" y="446"/>
                    <a:pt x="1941" y="533"/>
                    <a:pt x="1957" y="541"/>
                  </a:cubicBezTo>
                  <a:cubicBezTo>
                    <a:pt x="1990" y="557"/>
                    <a:pt x="2024" y="564"/>
                    <a:pt x="2059" y="564"/>
                  </a:cubicBezTo>
                  <a:cubicBezTo>
                    <a:pt x="2142" y="564"/>
                    <a:pt x="2222" y="519"/>
                    <a:pt x="2260" y="442"/>
                  </a:cubicBezTo>
                  <a:cubicBezTo>
                    <a:pt x="2318" y="333"/>
                    <a:pt x="2274" y="196"/>
                    <a:pt x="2162" y="142"/>
                  </a:cubicBezTo>
                  <a:cubicBezTo>
                    <a:pt x="2142" y="132"/>
                    <a:pt x="1869" y="1"/>
                    <a:pt x="1413"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15;p25">
              <a:extLst>
                <a:ext uri="{FF2B5EF4-FFF2-40B4-BE49-F238E27FC236}">
                  <a16:creationId xmlns:a16="http://schemas.microsoft.com/office/drawing/2014/main" id="{88EF4AD9-91CB-16BF-71C9-40B55FE2FEDF}"/>
                </a:ext>
              </a:extLst>
            </p:cNvPr>
            <p:cNvSpPr/>
            <p:nvPr/>
          </p:nvSpPr>
          <p:spPr>
            <a:xfrm flipH="1">
              <a:off x="7646212" y="4574474"/>
              <a:ext cx="92308" cy="28898"/>
            </a:xfrm>
            <a:custGeom>
              <a:avLst/>
              <a:gdLst/>
              <a:ahLst/>
              <a:cxnLst/>
              <a:rect l="l" t="t" r="r" b="b"/>
              <a:pathLst>
                <a:path w="2319" h="726" extrusionOk="0">
                  <a:moveTo>
                    <a:pt x="1415" y="1"/>
                  </a:moveTo>
                  <a:cubicBezTo>
                    <a:pt x="1085" y="1"/>
                    <a:pt x="660" y="69"/>
                    <a:pt x="164" y="302"/>
                  </a:cubicBezTo>
                  <a:cubicBezTo>
                    <a:pt x="52" y="357"/>
                    <a:pt x="1" y="489"/>
                    <a:pt x="56" y="598"/>
                  </a:cubicBezTo>
                  <a:cubicBezTo>
                    <a:pt x="96" y="680"/>
                    <a:pt x="178" y="725"/>
                    <a:pt x="264" y="725"/>
                  </a:cubicBezTo>
                  <a:cubicBezTo>
                    <a:pt x="298" y="725"/>
                    <a:pt x="328" y="718"/>
                    <a:pt x="363" y="705"/>
                  </a:cubicBezTo>
                  <a:cubicBezTo>
                    <a:pt x="792" y="503"/>
                    <a:pt x="1150" y="446"/>
                    <a:pt x="1418" y="446"/>
                  </a:cubicBezTo>
                  <a:cubicBezTo>
                    <a:pt x="1749" y="446"/>
                    <a:pt x="1942" y="533"/>
                    <a:pt x="1957" y="541"/>
                  </a:cubicBezTo>
                  <a:cubicBezTo>
                    <a:pt x="1989" y="557"/>
                    <a:pt x="2024" y="564"/>
                    <a:pt x="2058" y="564"/>
                  </a:cubicBezTo>
                  <a:cubicBezTo>
                    <a:pt x="2142" y="564"/>
                    <a:pt x="2223" y="519"/>
                    <a:pt x="2264" y="442"/>
                  </a:cubicBezTo>
                  <a:cubicBezTo>
                    <a:pt x="2318" y="332"/>
                    <a:pt x="2274" y="199"/>
                    <a:pt x="2162" y="141"/>
                  </a:cubicBezTo>
                  <a:cubicBezTo>
                    <a:pt x="2142" y="131"/>
                    <a:pt x="1870" y="1"/>
                    <a:pt x="1415"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516;p25">
              <a:extLst>
                <a:ext uri="{FF2B5EF4-FFF2-40B4-BE49-F238E27FC236}">
                  <a16:creationId xmlns:a16="http://schemas.microsoft.com/office/drawing/2014/main" id="{AFBCE3D2-7A67-A465-1C57-40F522FDC904}"/>
                </a:ext>
              </a:extLst>
            </p:cNvPr>
            <p:cNvSpPr/>
            <p:nvPr/>
          </p:nvSpPr>
          <p:spPr>
            <a:xfrm flipH="1">
              <a:off x="7553666" y="4638760"/>
              <a:ext cx="226570" cy="128292"/>
            </a:xfrm>
            <a:custGeom>
              <a:avLst/>
              <a:gdLst/>
              <a:ahLst/>
              <a:cxnLst/>
              <a:rect l="l" t="t" r="r" b="b"/>
              <a:pathLst>
                <a:path w="5692" h="3223" extrusionOk="0">
                  <a:moveTo>
                    <a:pt x="2906" y="0"/>
                  </a:moveTo>
                  <a:cubicBezTo>
                    <a:pt x="2885" y="0"/>
                    <a:pt x="2865" y="0"/>
                    <a:pt x="2844" y="1"/>
                  </a:cubicBezTo>
                  <a:cubicBezTo>
                    <a:pt x="1" y="52"/>
                    <a:pt x="1" y="3223"/>
                    <a:pt x="1" y="3223"/>
                  </a:cubicBezTo>
                  <a:lnTo>
                    <a:pt x="5691" y="3223"/>
                  </a:lnTo>
                  <a:cubicBezTo>
                    <a:pt x="5691" y="3223"/>
                    <a:pt x="5691" y="0"/>
                    <a:pt x="2906" y="0"/>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17;p25">
              <a:extLst>
                <a:ext uri="{FF2B5EF4-FFF2-40B4-BE49-F238E27FC236}">
                  <a16:creationId xmlns:a16="http://schemas.microsoft.com/office/drawing/2014/main" id="{5B6948DB-8437-9EA8-D837-8CAC49E6C68C}"/>
                </a:ext>
              </a:extLst>
            </p:cNvPr>
            <p:cNvSpPr/>
            <p:nvPr/>
          </p:nvSpPr>
          <p:spPr>
            <a:xfrm flipH="1">
              <a:off x="7545268" y="4746634"/>
              <a:ext cx="278157" cy="50473"/>
            </a:xfrm>
            <a:custGeom>
              <a:avLst/>
              <a:gdLst/>
              <a:ahLst/>
              <a:cxnLst/>
              <a:rect l="l" t="t" r="r" b="b"/>
              <a:pathLst>
                <a:path w="6988" h="1268" extrusionOk="0">
                  <a:moveTo>
                    <a:pt x="27" y="1"/>
                  </a:moveTo>
                  <a:cubicBezTo>
                    <a:pt x="14" y="1"/>
                    <a:pt x="0" y="15"/>
                    <a:pt x="0" y="32"/>
                  </a:cubicBezTo>
                  <a:lnTo>
                    <a:pt x="0" y="1240"/>
                  </a:lnTo>
                  <a:cubicBezTo>
                    <a:pt x="0" y="1258"/>
                    <a:pt x="14" y="1268"/>
                    <a:pt x="27" y="1268"/>
                  </a:cubicBezTo>
                  <a:lnTo>
                    <a:pt x="6961" y="1268"/>
                  </a:lnTo>
                  <a:cubicBezTo>
                    <a:pt x="6974" y="1268"/>
                    <a:pt x="6988" y="1258"/>
                    <a:pt x="6988" y="1240"/>
                  </a:cubicBezTo>
                  <a:lnTo>
                    <a:pt x="6988" y="32"/>
                  </a:lnTo>
                  <a:cubicBezTo>
                    <a:pt x="6988" y="15"/>
                    <a:pt x="6974" y="1"/>
                    <a:pt x="6961" y="1"/>
                  </a:cubicBezTo>
                  <a:close/>
                </a:path>
              </a:pathLst>
            </a:custGeom>
            <a:solidFill>
              <a:srgbClr val="E1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18;p25">
              <a:extLst>
                <a:ext uri="{FF2B5EF4-FFF2-40B4-BE49-F238E27FC236}">
                  <a16:creationId xmlns:a16="http://schemas.microsoft.com/office/drawing/2014/main" id="{30058CB8-EFC5-77FC-F0ED-56D2487D07CD}"/>
                </a:ext>
              </a:extLst>
            </p:cNvPr>
            <p:cNvSpPr/>
            <p:nvPr/>
          </p:nvSpPr>
          <p:spPr>
            <a:xfrm flipH="1">
              <a:off x="8353164" y="1619126"/>
              <a:ext cx="147239" cy="127257"/>
            </a:xfrm>
            <a:custGeom>
              <a:avLst/>
              <a:gdLst/>
              <a:ahLst/>
              <a:cxnLst/>
              <a:rect l="l" t="t" r="r" b="b"/>
              <a:pathLst>
                <a:path w="3699" h="3197" extrusionOk="0">
                  <a:moveTo>
                    <a:pt x="3164" y="1"/>
                  </a:moveTo>
                  <a:cubicBezTo>
                    <a:pt x="3114" y="1"/>
                    <a:pt x="3061" y="12"/>
                    <a:pt x="3008" y="36"/>
                  </a:cubicBezTo>
                  <a:cubicBezTo>
                    <a:pt x="1786" y="607"/>
                    <a:pt x="792" y="1528"/>
                    <a:pt x="144" y="2693"/>
                  </a:cubicBezTo>
                  <a:cubicBezTo>
                    <a:pt x="0" y="2954"/>
                    <a:pt x="237" y="3196"/>
                    <a:pt x="467" y="3196"/>
                  </a:cubicBezTo>
                  <a:cubicBezTo>
                    <a:pt x="571" y="3196"/>
                    <a:pt x="673" y="3147"/>
                    <a:pt x="738" y="3030"/>
                  </a:cubicBezTo>
                  <a:cubicBezTo>
                    <a:pt x="1336" y="1958"/>
                    <a:pt x="2226" y="1139"/>
                    <a:pt x="3353" y="613"/>
                  </a:cubicBezTo>
                  <a:cubicBezTo>
                    <a:pt x="3698" y="454"/>
                    <a:pt x="3484" y="1"/>
                    <a:pt x="3164" y="1"/>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19;p25">
              <a:extLst>
                <a:ext uri="{FF2B5EF4-FFF2-40B4-BE49-F238E27FC236}">
                  <a16:creationId xmlns:a16="http://schemas.microsoft.com/office/drawing/2014/main" id="{3B8D5A0B-9783-A18B-7337-A6A9533B75B1}"/>
                </a:ext>
              </a:extLst>
            </p:cNvPr>
            <p:cNvSpPr/>
            <p:nvPr/>
          </p:nvSpPr>
          <p:spPr>
            <a:xfrm flipH="1">
              <a:off x="8304161" y="1597989"/>
              <a:ext cx="35227" cy="26669"/>
            </a:xfrm>
            <a:custGeom>
              <a:avLst/>
              <a:gdLst/>
              <a:ahLst/>
              <a:cxnLst/>
              <a:rect l="l" t="t" r="r" b="b"/>
              <a:pathLst>
                <a:path w="885" h="670" extrusionOk="0">
                  <a:moveTo>
                    <a:pt x="441" y="1"/>
                  </a:moveTo>
                  <a:cubicBezTo>
                    <a:pt x="1" y="1"/>
                    <a:pt x="1" y="670"/>
                    <a:pt x="441" y="670"/>
                  </a:cubicBezTo>
                  <a:cubicBezTo>
                    <a:pt x="881" y="670"/>
                    <a:pt x="885" y="1"/>
                    <a:pt x="441" y="1"/>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20;p25">
              <a:extLst>
                <a:ext uri="{FF2B5EF4-FFF2-40B4-BE49-F238E27FC236}">
                  <a16:creationId xmlns:a16="http://schemas.microsoft.com/office/drawing/2014/main" id="{FFEBBEC5-B1D1-74D8-CC05-524DA63A0FE4}"/>
                </a:ext>
              </a:extLst>
            </p:cNvPr>
            <p:cNvSpPr/>
            <p:nvPr/>
          </p:nvSpPr>
          <p:spPr>
            <a:xfrm flipH="1">
              <a:off x="7094404" y="1931204"/>
              <a:ext cx="1082059" cy="831646"/>
            </a:xfrm>
            <a:custGeom>
              <a:avLst/>
              <a:gdLst/>
              <a:ahLst/>
              <a:cxnLst/>
              <a:rect l="l" t="t" r="r" b="b"/>
              <a:pathLst>
                <a:path w="27184" h="20893" extrusionOk="0">
                  <a:moveTo>
                    <a:pt x="12803" y="1"/>
                  </a:moveTo>
                  <a:cubicBezTo>
                    <a:pt x="11890" y="1"/>
                    <a:pt x="10899" y="184"/>
                    <a:pt x="9883" y="717"/>
                  </a:cubicBezTo>
                  <a:cubicBezTo>
                    <a:pt x="6620" y="2428"/>
                    <a:pt x="6380" y="8889"/>
                    <a:pt x="7480" y="11640"/>
                  </a:cubicBezTo>
                  <a:cubicBezTo>
                    <a:pt x="8379" y="13898"/>
                    <a:pt x="8253" y="15016"/>
                    <a:pt x="7711" y="15016"/>
                  </a:cubicBezTo>
                  <a:cubicBezTo>
                    <a:pt x="7592" y="15016"/>
                    <a:pt x="7454" y="14962"/>
                    <a:pt x="7302" y="14856"/>
                  </a:cubicBezTo>
                  <a:cubicBezTo>
                    <a:pt x="6545" y="14326"/>
                    <a:pt x="5105" y="13223"/>
                    <a:pt x="3715" y="13223"/>
                  </a:cubicBezTo>
                  <a:cubicBezTo>
                    <a:pt x="2867" y="13223"/>
                    <a:pt x="2038" y="13634"/>
                    <a:pt x="1393" y="14835"/>
                  </a:cubicBezTo>
                  <a:cubicBezTo>
                    <a:pt x="1" y="17434"/>
                    <a:pt x="2926" y="18997"/>
                    <a:pt x="6045" y="18997"/>
                  </a:cubicBezTo>
                  <a:cubicBezTo>
                    <a:pt x="6633" y="18997"/>
                    <a:pt x="7229" y="18941"/>
                    <a:pt x="7804" y="18826"/>
                  </a:cubicBezTo>
                  <a:cubicBezTo>
                    <a:pt x="8501" y="18687"/>
                    <a:pt x="9062" y="18630"/>
                    <a:pt x="9515" y="18630"/>
                  </a:cubicBezTo>
                  <a:cubicBezTo>
                    <a:pt x="11415" y="18630"/>
                    <a:pt x="11395" y="19630"/>
                    <a:pt x="11395" y="19724"/>
                  </a:cubicBezTo>
                  <a:cubicBezTo>
                    <a:pt x="11395" y="19829"/>
                    <a:pt x="11205" y="20892"/>
                    <a:pt x="13721" y="20892"/>
                  </a:cubicBezTo>
                  <a:cubicBezTo>
                    <a:pt x="14000" y="20892"/>
                    <a:pt x="14312" y="20879"/>
                    <a:pt x="14662" y="20850"/>
                  </a:cubicBezTo>
                  <a:cubicBezTo>
                    <a:pt x="18165" y="20564"/>
                    <a:pt x="17834" y="19349"/>
                    <a:pt x="17834" y="19349"/>
                  </a:cubicBezTo>
                  <a:cubicBezTo>
                    <a:pt x="17834" y="19349"/>
                    <a:pt x="21841" y="18915"/>
                    <a:pt x="23650" y="17727"/>
                  </a:cubicBezTo>
                  <a:cubicBezTo>
                    <a:pt x="25459" y="16539"/>
                    <a:pt x="27183" y="14249"/>
                    <a:pt x="26767" y="11033"/>
                  </a:cubicBezTo>
                  <a:cubicBezTo>
                    <a:pt x="26350" y="7817"/>
                    <a:pt x="26350" y="2223"/>
                    <a:pt x="23118" y="775"/>
                  </a:cubicBezTo>
                  <a:cubicBezTo>
                    <a:pt x="22118" y="327"/>
                    <a:pt x="21267" y="173"/>
                    <a:pt x="20539" y="173"/>
                  </a:cubicBezTo>
                  <a:cubicBezTo>
                    <a:pt x="19736" y="173"/>
                    <a:pt x="19082" y="360"/>
                    <a:pt x="18540" y="546"/>
                  </a:cubicBezTo>
                  <a:cubicBezTo>
                    <a:pt x="17997" y="733"/>
                    <a:pt x="17569" y="919"/>
                    <a:pt x="17209" y="919"/>
                  </a:cubicBezTo>
                  <a:cubicBezTo>
                    <a:pt x="17200" y="919"/>
                    <a:pt x="17191" y="919"/>
                    <a:pt x="17182" y="918"/>
                  </a:cubicBezTo>
                  <a:cubicBezTo>
                    <a:pt x="16467" y="900"/>
                    <a:pt x="14823" y="1"/>
                    <a:pt x="12803" y="1"/>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21;p25">
              <a:extLst>
                <a:ext uri="{FF2B5EF4-FFF2-40B4-BE49-F238E27FC236}">
                  <a16:creationId xmlns:a16="http://schemas.microsoft.com/office/drawing/2014/main" id="{9A0A1AAE-623E-EFD2-61CB-85BD7C5098A4}"/>
                </a:ext>
              </a:extLst>
            </p:cNvPr>
            <p:cNvSpPr/>
            <p:nvPr/>
          </p:nvSpPr>
          <p:spPr>
            <a:xfrm flipH="1">
              <a:off x="7899656" y="2527377"/>
              <a:ext cx="138203" cy="87054"/>
            </a:xfrm>
            <a:custGeom>
              <a:avLst/>
              <a:gdLst/>
              <a:ahLst/>
              <a:cxnLst/>
              <a:rect l="l" t="t" r="r" b="b"/>
              <a:pathLst>
                <a:path w="3472" h="2187" extrusionOk="0">
                  <a:moveTo>
                    <a:pt x="1826" y="1"/>
                  </a:moveTo>
                  <a:cubicBezTo>
                    <a:pt x="1618" y="1"/>
                    <a:pt x="1438" y="34"/>
                    <a:pt x="1301" y="71"/>
                  </a:cubicBezTo>
                  <a:cubicBezTo>
                    <a:pt x="670" y="244"/>
                    <a:pt x="141" y="719"/>
                    <a:pt x="18" y="1227"/>
                  </a:cubicBezTo>
                  <a:cubicBezTo>
                    <a:pt x="1" y="1285"/>
                    <a:pt x="42" y="1347"/>
                    <a:pt x="103" y="1361"/>
                  </a:cubicBezTo>
                  <a:cubicBezTo>
                    <a:pt x="111" y="1363"/>
                    <a:pt x="120" y="1364"/>
                    <a:pt x="128" y="1364"/>
                  </a:cubicBezTo>
                  <a:cubicBezTo>
                    <a:pt x="180" y="1364"/>
                    <a:pt x="228" y="1329"/>
                    <a:pt x="240" y="1279"/>
                  </a:cubicBezTo>
                  <a:cubicBezTo>
                    <a:pt x="345" y="846"/>
                    <a:pt x="806" y="439"/>
                    <a:pt x="1362" y="285"/>
                  </a:cubicBezTo>
                  <a:cubicBezTo>
                    <a:pt x="1482" y="253"/>
                    <a:pt x="1640" y="225"/>
                    <a:pt x="1822" y="225"/>
                  </a:cubicBezTo>
                  <a:cubicBezTo>
                    <a:pt x="2125" y="225"/>
                    <a:pt x="2495" y="305"/>
                    <a:pt x="2865" y="583"/>
                  </a:cubicBezTo>
                  <a:cubicBezTo>
                    <a:pt x="2520" y="589"/>
                    <a:pt x="1973" y="651"/>
                    <a:pt x="1666" y="934"/>
                  </a:cubicBezTo>
                  <a:cubicBezTo>
                    <a:pt x="1506" y="1087"/>
                    <a:pt x="1431" y="1279"/>
                    <a:pt x="1441" y="1511"/>
                  </a:cubicBezTo>
                  <a:cubicBezTo>
                    <a:pt x="1451" y="1788"/>
                    <a:pt x="1551" y="1982"/>
                    <a:pt x="1735" y="2095"/>
                  </a:cubicBezTo>
                  <a:cubicBezTo>
                    <a:pt x="1850" y="2163"/>
                    <a:pt x="1987" y="2187"/>
                    <a:pt x="2120" y="2187"/>
                  </a:cubicBezTo>
                  <a:cubicBezTo>
                    <a:pt x="2431" y="2187"/>
                    <a:pt x="2728" y="2057"/>
                    <a:pt x="2745" y="2050"/>
                  </a:cubicBezTo>
                  <a:cubicBezTo>
                    <a:pt x="2803" y="2023"/>
                    <a:pt x="2830" y="1958"/>
                    <a:pt x="2803" y="1900"/>
                  </a:cubicBezTo>
                  <a:cubicBezTo>
                    <a:pt x="2783" y="1859"/>
                    <a:pt x="2740" y="1836"/>
                    <a:pt x="2697" y="1836"/>
                  </a:cubicBezTo>
                  <a:cubicBezTo>
                    <a:pt x="2682" y="1836"/>
                    <a:pt x="2667" y="1839"/>
                    <a:pt x="2653" y="1845"/>
                  </a:cubicBezTo>
                  <a:cubicBezTo>
                    <a:pt x="2555" y="1887"/>
                    <a:pt x="2326" y="1964"/>
                    <a:pt x="2117" y="1964"/>
                  </a:cubicBezTo>
                  <a:cubicBezTo>
                    <a:pt x="2020" y="1964"/>
                    <a:pt x="1927" y="1948"/>
                    <a:pt x="1854" y="1903"/>
                  </a:cubicBezTo>
                  <a:cubicBezTo>
                    <a:pt x="1742" y="1835"/>
                    <a:pt x="1677" y="1698"/>
                    <a:pt x="1666" y="1501"/>
                  </a:cubicBezTo>
                  <a:cubicBezTo>
                    <a:pt x="1660" y="1333"/>
                    <a:pt x="1710" y="1204"/>
                    <a:pt x="1827" y="1098"/>
                  </a:cubicBezTo>
                  <a:cubicBezTo>
                    <a:pt x="2096" y="845"/>
                    <a:pt x="2635" y="807"/>
                    <a:pt x="2940" y="807"/>
                  </a:cubicBezTo>
                  <a:cubicBezTo>
                    <a:pt x="3073" y="807"/>
                    <a:pt x="3162" y="814"/>
                    <a:pt x="3165" y="814"/>
                  </a:cubicBezTo>
                  <a:lnTo>
                    <a:pt x="3472" y="841"/>
                  </a:lnTo>
                  <a:lnTo>
                    <a:pt x="3257" y="627"/>
                  </a:lnTo>
                  <a:cubicBezTo>
                    <a:pt x="2759" y="132"/>
                    <a:pt x="2239" y="1"/>
                    <a:pt x="1826"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22;p25">
              <a:extLst>
                <a:ext uri="{FF2B5EF4-FFF2-40B4-BE49-F238E27FC236}">
                  <a16:creationId xmlns:a16="http://schemas.microsoft.com/office/drawing/2014/main" id="{B6F6D9C4-DFE0-AC9A-64E0-7DAF7CF82210}"/>
                </a:ext>
              </a:extLst>
            </p:cNvPr>
            <p:cNvSpPr/>
            <p:nvPr/>
          </p:nvSpPr>
          <p:spPr>
            <a:xfrm flipH="1">
              <a:off x="7496345" y="2186957"/>
              <a:ext cx="206190" cy="148592"/>
            </a:xfrm>
            <a:custGeom>
              <a:avLst/>
              <a:gdLst/>
              <a:ahLst/>
              <a:cxnLst/>
              <a:rect l="l" t="t" r="r" b="b"/>
              <a:pathLst>
                <a:path w="5180" h="3733" extrusionOk="0">
                  <a:moveTo>
                    <a:pt x="3686" y="0"/>
                  </a:moveTo>
                  <a:cubicBezTo>
                    <a:pt x="2638" y="0"/>
                    <a:pt x="2201" y="1538"/>
                    <a:pt x="1346" y="2215"/>
                  </a:cubicBezTo>
                  <a:cubicBezTo>
                    <a:pt x="357" y="2997"/>
                    <a:pt x="278" y="2580"/>
                    <a:pt x="141" y="2839"/>
                  </a:cubicBezTo>
                  <a:cubicBezTo>
                    <a:pt x="1" y="3118"/>
                    <a:pt x="474" y="3733"/>
                    <a:pt x="1391" y="3733"/>
                  </a:cubicBezTo>
                  <a:cubicBezTo>
                    <a:pt x="1788" y="3733"/>
                    <a:pt x="2268" y="3618"/>
                    <a:pt x="2818" y="3310"/>
                  </a:cubicBezTo>
                  <a:cubicBezTo>
                    <a:pt x="4637" y="2294"/>
                    <a:pt x="5180" y="532"/>
                    <a:pt x="4234" y="126"/>
                  </a:cubicBezTo>
                  <a:cubicBezTo>
                    <a:pt x="4033" y="39"/>
                    <a:pt x="3852" y="0"/>
                    <a:pt x="3686" y="0"/>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23;p25">
              <a:extLst>
                <a:ext uri="{FF2B5EF4-FFF2-40B4-BE49-F238E27FC236}">
                  <a16:creationId xmlns:a16="http://schemas.microsoft.com/office/drawing/2014/main" id="{E2FB5DBE-88FB-1F57-438B-2048FB686155}"/>
                </a:ext>
              </a:extLst>
            </p:cNvPr>
            <p:cNvSpPr/>
            <p:nvPr/>
          </p:nvSpPr>
          <p:spPr>
            <a:xfrm flipH="1">
              <a:off x="7518594" y="2417950"/>
              <a:ext cx="107951" cy="19584"/>
            </a:xfrm>
            <a:custGeom>
              <a:avLst/>
              <a:gdLst/>
              <a:ahLst/>
              <a:cxnLst/>
              <a:rect l="l" t="t" r="r" b="b"/>
              <a:pathLst>
                <a:path w="2712" h="492" extrusionOk="0">
                  <a:moveTo>
                    <a:pt x="735" y="1"/>
                  </a:moveTo>
                  <a:cubicBezTo>
                    <a:pt x="386" y="1"/>
                    <a:pt x="135" y="19"/>
                    <a:pt x="110" y="20"/>
                  </a:cubicBezTo>
                  <a:cubicBezTo>
                    <a:pt x="45" y="27"/>
                    <a:pt x="0" y="82"/>
                    <a:pt x="4" y="143"/>
                  </a:cubicBezTo>
                  <a:cubicBezTo>
                    <a:pt x="11" y="202"/>
                    <a:pt x="62" y="246"/>
                    <a:pt x="121" y="246"/>
                  </a:cubicBezTo>
                  <a:cubicBezTo>
                    <a:pt x="123" y="246"/>
                    <a:pt x="125" y="245"/>
                    <a:pt x="127" y="245"/>
                  </a:cubicBezTo>
                  <a:cubicBezTo>
                    <a:pt x="134" y="244"/>
                    <a:pt x="388" y="225"/>
                    <a:pt x="744" y="225"/>
                  </a:cubicBezTo>
                  <a:cubicBezTo>
                    <a:pt x="1277" y="225"/>
                    <a:pt x="2038" y="268"/>
                    <a:pt x="2537" y="481"/>
                  </a:cubicBezTo>
                  <a:cubicBezTo>
                    <a:pt x="2551" y="488"/>
                    <a:pt x="2568" y="491"/>
                    <a:pt x="2581" y="491"/>
                  </a:cubicBezTo>
                  <a:cubicBezTo>
                    <a:pt x="2626" y="491"/>
                    <a:pt x="2670" y="467"/>
                    <a:pt x="2687" y="423"/>
                  </a:cubicBezTo>
                  <a:cubicBezTo>
                    <a:pt x="2711" y="368"/>
                    <a:pt x="2687" y="304"/>
                    <a:pt x="2629" y="277"/>
                  </a:cubicBezTo>
                  <a:cubicBezTo>
                    <a:pt x="2085" y="46"/>
                    <a:pt x="1287" y="1"/>
                    <a:pt x="735"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24;p25">
              <a:extLst>
                <a:ext uri="{FF2B5EF4-FFF2-40B4-BE49-F238E27FC236}">
                  <a16:creationId xmlns:a16="http://schemas.microsoft.com/office/drawing/2014/main" id="{B473B5D4-C815-0225-C208-FE824B43CD48}"/>
                </a:ext>
              </a:extLst>
            </p:cNvPr>
            <p:cNvSpPr/>
            <p:nvPr/>
          </p:nvSpPr>
          <p:spPr>
            <a:xfrm flipH="1">
              <a:off x="7209899" y="2362342"/>
              <a:ext cx="60225" cy="19465"/>
            </a:xfrm>
            <a:custGeom>
              <a:avLst/>
              <a:gdLst/>
              <a:ahLst/>
              <a:cxnLst/>
              <a:rect l="l" t="t" r="r" b="b"/>
              <a:pathLst>
                <a:path w="1513" h="489" extrusionOk="0">
                  <a:moveTo>
                    <a:pt x="1384" y="1"/>
                  </a:moveTo>
                  <a:cubicBezTo>
                    <a:pt x="1348" y="1"/>
                    <a:pt x="1313" y="16"/>
                    <a:pt x="1291" y="45"/>
                  </a:cubicBezTo>
                  <a:cubicBezTo>
                    <a:pt x="1199" y="168"/>
                    <a:pt x="1082" y="240"/>
                    <a:pt x="943" y="256"/>
                  </a:cubicBezTo>
                  <a:cubicBezTo>
                    <a:pt x="913" y="260"/>
                    <a:pt x="884" y="262"/>
                    <a:pt x="854" y="262"/>
                  </a:cubicBezTo>
                  <a:cubicBezTo>
                    <a:pt x="528" y="262"/>
                    <a:pt x="201" y="24"/>
                    <a:pt x="198" y="24"/>
                  </a:cubicBezTo>
                  <a:cubicBezTo>
                    <a:pt x="177" y="9"/>
                    <a:pt x="153" y="2"/>
                    <a:pt x="129" y="2"/>
                  </a:cubicBezTo>
                  <a:cubicBezTo>
                    <a:pt x="94" y="2"/>
                    <a:pt x="60" y="17"/>
                    <a:pt x="38" y="45"/>
                  </a:cubicBezTo>
                  <a:cubicBezTo>
                    <a:pt x="1" y="92"/>
                    <a:pt x="11" y="164"/>
                    <a:pt x="58" y="202"/>
                  </a:cubicBezTo>
                  <a:cubicBezTo>
                    <a:pt x="75" y="212"/>
                    <a:pt x="451" y="489"/>
                    <a:pt x="857" y="489"/>
                  </a:cubicBezTo>
                  <a:cubicBezTo>
                    <a:pt x="895" y="489"/>
                    <a:pt x="936" y="486"/>
                    <a:pt x="973" y="478"/>
                  </a:cubicBezTo>
                  <a:cubicBezTo>
                    <a:pt x="1175" y="451"/>
                    <a:pt x="1345" y="349"/>
                    <a:pt x="1475" y="178"/>
                  </a:cubicBezTo>
                  <a:cubicBezTo>
                    <a:pt x="1512" y="130"/>
                    <a:pt x="1502" y="59"/>
                    <a:pt x="1451" y="21"/>
                  </a:cubicBezTo>
                  <a:cubicBezTo>
                    <a:pt x="1431" y="7"/>
                    <a:pt x="1407" y="1"/>
                    <a:pt x="1384"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25;p25">
              <a:extLst>
                <a:ext uri="{FF2B5EF4-FFF2-40B4-BE49-F238E27FC236}">
                  <a16:creationId xmlns:a16="http://schemas.microsoft.com/office/drawing/2014/main" id="{5D27E47D-43EB-182B-CCA2-D83FC70CC556}"/>
                </a:ext>
              </a:extLst>
            </p:cNvPr>
            <p:cNvSpPr/>
            <p:nvPr/>
          </p:nvSpPr>
          <p:spPr>
            <a:xfrm flipH="1">
              <a:off x="7408292" y="2476027"/>
              <a:ext cx="72047" cy="43825"/>
            </a:xfrm>
            <a:custGeom>
              <a:avLst/>
              <a:gdLst/>
              <a:ahLst/>
              <a:cxnLst/>
              <a:rect l="l" t="t" r="r" b="b"/>
              <a:pathLst>
                <a:path w="1810" h="1101" extrusionOk="0">
                  <a:moveTo>
                    <a:pt x="152" y="1"/>
                  </a:moveTo>
                  <a:cubicBezTo>
                    <a:pt x="93" y="1"/>
                    <a:pt x="45" y="43"/>
                    <a:pt x="42" y="100"/>
                  </a:cubicBezTo>
                  <a:cubicBezTo>
                    <a:pt x="38" y="118"/>
                    <a:pt x="1" y="527"/>
                    <a:pt x="321" y="821"/>
                  </a:cubicBezTo>
                  <a:cubicBezTo>
                    <a:pt x="526" y="1009"/>
                    <a:pt x="823" y="1101"/>
                    <a:pt x="1209" y="1101"/>
                  </a:cubicBezTo>
                  <a:cubicBezTo>
                    <a:pt x="1362" y="1101"/>
                    <a:pt x="1526" y="1087"/>
                    <a:pt x="1707" y="1057"/>
                  </a:cubicBezTo>
                  <a:cubicBezTo>
                    <a:pt x="1769" y="1046"/>
                    <a:pt x="1810" y="989"/>
                    <a:pt x="1800" y="930"/>
                  </a:cubicBezTo>
                  <a:cubicBezTo>
                    <a:pt x="1790" y="876"/>
                    <a:pt x="1744" y="836"/>
                    <a:pt x="1691" y="836"/>
                  </a:cubicBezTo>
                  <a:cubicBezTo>
                    <a:pt x="1684" y="836"/>
                    <a:pt x="1677" y="836"/>
                    <a:pt x="1670" y="838"/>
                  </a:cubicBezTo>
                  <a:cubicBezTo>
                    <a:pt x="1501" y="865"/>
                    <a:pt x="1346" y="878"/>
                    <a:pt x="1207" y="878"/>
                  </a:cubicBezTo>
                  <a:cubicBezTo>
                    <a:pt x="884" y="878"/>
                    <a:pt x="641" y="806"/>
                    <a:pt x="482" y="661"/>
                  </a:cubicBezTo>
                  <a:cubicBezTo>
                    <a:pt x="243" y="442"/>
                    <a:pt x="267" y="128"/>
                    <a:pt x="267" y="124"/>
                  </a:cubicBezTo>
                  <a:cubicBezTo>
                    <a:pt x="274" y="63"/>
                    <a:pt x="229" y="9"/>
                    <a:pt x="165" y="1"/>
                  </a:cubicBezTo>
                  <a:cubicBezTo>
                    <a:pt x="160" y="1"/>
                    <a:pt x="156" y="1"/>
                    <a:pt x="152"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26;p25">
              <a:extLst>
                <a:ext uri="{FF2B5EF4-FFF2-40B4-BE49-F238E27FC236}">
                  <a16:creationId xmlns:a16="http://schemas.microsoft.com/office/drawing/2014/main" id="{C7795390-179A-0A09-7546-98E5E5B6CECD}"/>
                </a:ext>
              </a:extLst>
            </p:cNvPr>
            <p:cNvSpPr/>
            <p:nvPr/>
          </p:nvSpPr>
          <p:spPr>
            <a:xfrm flipH="1">
              <a:off x="7429229" y="2536652"/>
              <a:ext cx="37098" cy="19903"/>
            </a:xfrm>
            <a:custGeom>
              <a:avLst/>
              <a:gdLst/>
              <a:ahLst/>
              <a:cxnLst/>
              <a:rect l="l" t="t" r="r" b="b"/>
              <a:pathLst>
                <a:path w="932" h="500" extrusionOk="0">
                  <a:moveTo>
                    <a:pt x="128" y="0"/>
                  </a:moveTo>
                  <a:cubicBezTo>
                    <a:pt x="95" y="0"/>
                    <a:pt x="63" y="13"/>
                    <a:pt x="41" y="39"/>
                  </a:cubicBezTo>
                  <a:cubicBezTo>
                    <a:pt x="0" y="87"/>
                    <a:pt x="7" y="155"/>
                    <a:pt x="55" y="196"/>
                  </a:cubicBezTo>
                  <a:cubicBezTo>
                    <a:pt x="92" y="230"/>
                    <a:pt x="420" y="499"/>
                    <a:pt x="741" y="499"/>
                  </a:cubicBezTo>
                  <a:cubicBezTo>
                    <a:pt x="768" y="499"/>
                    <a:pt x="799" y="496"/>
                    <a:pt x="826" y="493"/>
                  </a:cubicBezTo>
                  <a:cubicBezTo>
                    <a:pt x="887" y="482"/>
                    <a:pt x="932" y="424"/>
                    <a:pt x="919" y="363"/>
                  </a:cubicBezTo>
                  <a:cubicBezTo>
                    <a:pt x="909" y="308"/>
                    <a:pt x="862" y="269"/>
                    <a:pt x="808" y="269"/>
                  </a:cubicBezTo>
                  <a:cubicBezTo>
                    <a:pt x="801" y="269"/>
                    <a:pt x="795" y="270"/>
                    <a:pt x="788" y="271"/>
                  </a:cubicBezTo>
                  <a:cubicBezTo>
                    <a:pt x="772" y="274"/>
                    <a:pt x="756" y="275"/>
                    <a:pt x="739" y="275"/>
                  </a:cubicBezTo>
                  <a:cubicBezTo>
                    <a:pt x="540" y="275"/>
                    <a:pt x="290" y="101"/>
                    <a:pt x="205" y="28"/>
                  </a:cubicBezTo>
                  <a:cubicBezTo>
                    <a:pt x="183" y="10"/>
                    <a:pt x="155" y="0"/>
                    <a:pt x="128" y="0"/>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27;p25">
              <a:extLst>
                <a:ext uri="{FF2B5EF4-FFF2-40B4-BE49-F238E27FC236}">
                  <a16:creationId xmlns:a16="http://schemas.microsoft.com/office/drawing/2014/main" id="{8991E169-A735-E4E6-9023-DF8D8358F080}"/>
                </a:ext>
              </a:extLst>
            </p:cNvPr>
            <p:cNvSpPr/>
            <p:nvPr/>
          </p:nvSpPr>
          <p:spPr>
            <a:xfrm flipH="1">
              <a:off x="7484922" y="2482874"/>
              <a:ext cx="259568" cy="146801"/>
            </a:xfrm>
            <a:custGeom>
              <a:avLst/>
              <a:gdLst/>
              <a:ahLst/>
              <a:cxnLst/>
              <a:rect l="l" t="t" r="r" b="b"/>
              <a:pathLst>
                <a:path w="6521" h="3688" extrusionOk="0">
                  <a:moveTo>
                    <a:pt x="6084" y="1"/>
                  </a:moveTo>
                  <a:cubicBezTo>
                    <a:pt x="4779" y="182"/>
                    <a:pt x="1277" y="563"/>
                    <a:pt x="448" y="563"/>
                  </a:cubicBezTo>
                  <a:lnTo>
                    <a:pt x="396" y="563"/>
                  </a:lnTo>
                  <a:cubicBezTo>
                    <a:pt x="308" y="560"/>
                    <a:pt x="219" y="554"/>
                    <a:pt x="130" y="540"/>
                  </a:cubicBezTo>
                  <a:cubicBezTo>
                    <a:pt x="45" y="758"/>
                    <a:pt x="1" y="990"/>
                    <a:pt x="1" y="1229"/>
                  </a:cubicBezTo>
                  <a:cubicBezTo>
                    <a:pt x="1" y="2588"/>
                    <a:pt x="1458" y="3687"/>
                    <a:pt x="3261" y="3687"/>
                  </a:cubicBezTo>
                  <a:cubicBezTo>
                    <a:pt x="5060" y="3687"/>
                    <a:pt x="6520" y="2588"/>
                    <a:pt x="6520" y="1229"/>
                  </a:cubicBezTo>
                  <a:cubicBezTo>
                    <a:pt x="6520" y="782"/>
                    <a:pt x="6360" y="362"/>
                    <a:pt x="6084" y="1"/>
                  </a:cubicBezTo>
                  <a:close/>
                </a:path>
              </a:pathLst>
            </a:custGeom>
            <a:solidFill>
              <a:srgbClr val="FFA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28;p25">
              <a:extLst>
                <a:ext uri="{FF2B5EF4-FFF2-40B4-BE49-F238E27FC236}">
                  <a16:creationId xmlns:a16="http://schemas.microsoft.com/office/drawing/2014/main" id="{B933E840-7B3D-E134-DCC2-20E79B0D70C3}"/>
                </a:ext>
              </a:extLst>
            </p:cNvPr>
            <p:cNvSpPr/>
            <p:nvPr/>
          </p:nvSpPr>
          <p:spPr>
            <a:xfrm flipH="1">
              <a:off x="7108636" y="2419662"/>
              <a:ext cx="174824" cy="151179"/>
            </a:xfrm>
            <a:custGeom>
              <a:avLst/>
              <a:gdLst/>
              <a:ahLst/>
              <a:cxnLst/>
              <a:rect l="l" t="t" r="r" b="b"/>
              <a:pathLst>
                <a:path w="4392" h="3798" extrusionOk="0">
                  <a:moveTo>
                    <a:pt x="4391" y="1"/>
                  </a:moveTo>
                  <a:cubicBezTo>
                    <a:pt x="3469" y="158"/>
                    <a:pt x="1534" y="496"/>
                    <a:pt x="383" y="571"/>
                  </a:cubicBezTo>
                  <a:cubicBezTo>
                    <a:pt x="86" y="1118"/>
                    <a:pt x="1" y="1718"/>
                    <a:pt x="192" y="2278"/>
                  </a:cubicBezTo>
                  <a:cubicBezTo>
                    <a:pt x="523" y="3230"/>
                    <a:pt x="1568" y="3797"/>
                    <a:pt x="2783" y="3797"/>
                  </a:cubicBezTo>
                  <a:cubicBezTo>
                    <a:pt x="2858" y="3797"/>
                    <a:pt x="2933" y="3793"/>
                    <a:pt x="3008" y="3790"/>
                  </a:cubicBezTo>
                  <a:cubicBezTo>
                    <a:pt x="3773" y="2794"/>
                    <a:pt x="4326" y="1524"/>
                    <a:pt x="4391" y="1"/>
                  </a:cubicBezTo>
                  <a:close/>
                </a:path>
              </a:pathLst>
            </a:custGeom>
            <a:solidFill>
              <a:srgbClr val="FFA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29;p25">
              <a:extLst>
                <a:ext uri="{FF2B5EF4-FFF2-40B4-BE49-F238E27FC236}">
                  <a16:creationId xmlns:a16="http://schemas.microsoft.com/office/drawing/2014/main" id="{7FE89484-6043-850A-395B-A9CB33E2D990}"/>
                </a:ext>
              </a:extLst>
            </p:cNvPr>
            <p:cNvSpPr/>
            <p:nvPr/>
          </p:nvSpPr>
          <p:spPr>
            <a:xfrm flipH="1">
              <a:off x="7539810" y="2358600"/>
              <a:ext cx="53339" cy="65201"/>
            </a:xfrm>
            <a:custGeom>
              <a:avLst/>
              <a:gdLst/>
              <a:ahLst/>
              <a:cxnLst/>
              <a:rect l="l" t="t" r="r" b="b"/>
              <a:pathLst>
                <a:path w="1340" h="1638" extrusionOk="0">
                  <a:moveTo>
                    <a:pt x="875" y="1"/>
                  </a:moveTo>
                  <a:cubicBezTo>
                    <a:pt x="814" y="1"/>
                    <a:pt x="746" y="12"/>
                    <a:pt x="670" y="36"/>
                  </a:cubicBezTo>
                  <a:cubicBezTo>
                    <a:pt x="322" y="153"/>
                    <a:pt x="1" y="296"/>
                    <a:pt x="1" y="821"/>
                  </a:cubicBezTo>
                  <a:cubicBezTo>
                    <a:pt x="1" y="1347"/>
                    <a:pt x="302" y="1637"/>
                    <a:pt x="670" y="1637"/>
                  </a:cubicBezTo>
                  <a:cubicBezTo>
                    <a:pt x="1042" y="1637"/>
                    <a:pt x="1340" y="1347"/>
                    <a:pt x="1340" y="821"/>
                  </a:cubicBezTo>
                  <a:cubicBezTo>
                    <a:pt x="1340" y="374"/>
                    <a:pt x="1223" y="1"/>
                    <a:pt x="875" y="1"/>
                  </a:cubicBezTo>
                  <a:close/>
                </a:path>
              </a:pathLst>
            </a:custGeom>
            <a:solidFill>
              <a:srgbClr val="442D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30;p25">
              <a:extLst>
                <a:ext uri="{FF2B5EF4-FFF2-40B4-BE49-F238E27FC236}">
                  <a16:creationId xmlns:a16="http://schemas.microsoft.com/office/drawing/2014/main" id="{80701A39-BAA2-C3A9-6E33-462724336B11}"/>
                </a:ext>
              </a:extLst>
            </p:cNvPr>
            <p:cNvSpPr/>
            <p:nvPr/>
          </p:nvSpPr>
          <p:spPr>
            <a:xfrm flipH="1">
              <a:off x="7546178" y="2370741"/>
              <a:ext cx="12857" cy="20579"/>
            </a:xfrm>
            <a:custGeom>
              <a:avLst/>
              <a:gdLst/>
              <a:ahLst/>
              <a:cxnLst/>
              <a:rect l="l" t="t" r="r" b="b"/>
              <a:pathLst>
                <a:path w="323" h="517" extrusionOk="0">
                  <a:moveTo>
                    <a:pt x="161" y="1"/>
                  </a:moveTo>
                  <a:cubicBezTo>
                    <a:pt x="73" y="1"/>
                    <a:pt x="1" y="117"/>
                    <a:pt x="1" y="261"/>
                  </a:cubicBezTo>
                  <a:cubicBezTo>
                    <a:pt x="1" y="401"/>
                    <a:pt x="73" y="516"/>
                    <a:pt x="161" y="516"/>
                  </a:cubicBezTo>
                  <a:cubicBezTo>
                    <a:pt x="250" y="516"/>
                    <a:pt x="322" y="401"/>
                    <a:pt x="322" y="261"/>
                  </a:cubicBezTo>
                  <a:cubicBezTo>
                    <a:pt x="322" y="117"/>
                    <a:pt x="250" y="1"/>
                    <a:pt x="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31;p25">
              <a:extLst>
                <a:ext uri="{FF2B5EF4-FFF2-40B4-BE49-F238E27FC236}">
                  <a16:creationId xmlns:a16="http://schemas.microsoft.com/office/drawing/2014/main" id="{63E66FDE-7BF3-F1C7-5334-282F9B88DA59}"/>
                </a:ext>
              </a:extLst>
            </p:cNvPr>
            <p:cNvSpPr/>
            <p:nvPr/>
          </p:nvSpPr>
          <p:spPr>
            <a:xfrm flipH="1">
              <a:off x="7211253" y="2258130"/>
              <a:ext cx="67191" cy="95413"/>
            </a:xfrm>
            <a:custGeom>
              <a:avLst/>
              <a:gdLst/>
              <a:ahLst/>
              <a:cxnLst/>
              <a:rect l="l" t="t" r="r" b="b"/>
              <a:pathLst>
                <a:path w="1688" h="2397" extrusionOk="0">
                  <a:moveTo>
                    <a:pt x="998" y="1"/>
                  </a:moveTo>
                  <a:cubicBezTo>
                    <a:pt x="947" y="1"/>
                    <a:pt x="895" y="15"/>
                    <a:pt x="845" y="44"/>
                  </a:cubicBezTo>
                  <a:cubicBezTo>
                    <a:pt x="456" y="273"/>
                    <a:pt x="1" y="744"/>
                    <a:pt x="1" y="1219"/>
                  </a:cubicBezTo>
                  <a:cubicBezTo>
                    <a:pt x="1" y="1871"/>
                    <a:pt x="380" y="2397"/>
                    <a:pt x="845" y="2397"/>
                  </a:cubicBezTo>
                  <a:cubicBezTo>
                    <a:pt x="1308" y="2397"/>
                    <a:pt x="1688" y="1871"/>
                    <a:pt x="1688" y="1219"/>
                  </a:cubicBezTo>
                  <a:cubicBezTo>
                    <a:pt x="1688" y="653"/>
                    <a:pt x="1349" y="1"/>
                    <a:pt x="998" y="1"/>
                  </a:cubicBezTo>
                  <a:close/>
                </a:path>
              </a:pathLst>
            </a:custGeom>
            <a:solidFill>
              <a:srgbClr val="442D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32;p25">
              <a:extLst>
                <a:ext uri="{FF2B5EF4-FFF2-40B4-BE49-F238E27FC236}">
                  <a16:creationId xmlns:a16="http://schemas.microsoft.com/office/drawing/2014/main" id="{04260BCE-70EE-A58E-F609-2F390F7FA9D8}"/>
                </a:ext>
              </a:extLst>
            </p:cNvPr>
            <p:cNvSpPr/>
            <p:nvPr/>
          </p:nvSpPr>
          <p:spPr>
            <a:xfrm flipH="1">
              <a:off x="7219810" y="2283008"/>
              <a:ext cx="12817" cy="20539"/>
            </a:xfrm>
            <a:custGeom>
              <a:avLst/>
              <a:gdLst/>
              <a:ahLst/>
              <a:cxnLst/>
              <a:rect l="l" t="t" r="r" b="b"/>
              <a:pathLst>
                <a:path w="322" h="516" extrusionOk="0">
                  <a:moveTo>
                    <a:pt x="161" y="0"/>
                  </a:moveTo>
                  <a:cubicBezTo>
                    <a:pt x="72" y="0"/>
                    <a:pt x="1" y="116"/>
                    <a:pt x="1" y="256"/>
                  </a:cubicBezTo>
                  <a:cubicBezTo>
                    <a:pt x="1" y="399"/>
                    <a:pt x="72" y="516"/>
                    <a:pt x="161" y="516"/>
                  </a:cubicBezTo>
                  <a:cubicBezTo>
                    <a:pt x="250" y="516"/>
                    <a:pt x="321" y="399"/>
                    <a:pt x="321" y="256"/>
                  </a:cubicBezTo>
                  <a:cubicBezTo>
                    <a:pt x="321" y="116"/>
                    <a:pt x="250"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33;p25">
              <a:extLst>
                <a:ext uri="{FF2B5EF4-FFF2-40B4-BE49-F238E27FC236}">
                  <a16:creationId xmlns:a16="http://schemas.microsoft.com/office/drawing/2014/main" id="{AFE0AD08-20B7-D36A-C3AB-A99722EDB39F}"/>
                </a:ext>
              </a:extLst>
            </p:cNvPr>
            <p:cNvSpPr/>
            <p:nvPr/>
          </p:nvSpPr>
          <p:spPr>
            <a:xfrm flipH="1">
              <a:off x="7128780" y="2024031"/>
              <a:ext cx="287074" cy="154881"/>
            </a:xfrm>
            <a:custGeom>
              <a:avLst/>
              <a:gdLst/>
              <a:ahLst/>
              <a:cxnLst/>
              <a:rect l="l" t="t" r="r" b="b"/>
              <a:pathLst>
                <a:path w="7212" h="3891" extrusionOk="0">
                  <a:moveTo>
                    <a:pt x="2191" y="1"/>
                  </a:moveTo>
                  <a:cubicBezTo>
                    <a:pt x="866" y="1"/>
                    <a:pt x="0" y="539"/>
                    <a:pt x="473" y="1840"/>
                  </a:cubicBezTo>
                  <a:cubicBezTo>
                    <a:pt x="815" y="2771"/>
                    <a:pt x="1907" y="2328"/>
                    <a:pt x="3678" y="2549"/>
                  </a:cubicBezTo>
                  <a:cubicBezTo>
                    <a:pt x="5411" y="2768"/>
                    <a:pt x="5883" y="3891"/>
                    <a:pt x="6227" y="3891"/>
                  </a:cubicBezTo>
                  <a:cubicBezTo>
                    <a:pt x="6265" y="3891"/>
                    <a:pt x="6301" y="3877"/>
                    <a:pt x="6337" y="3847"/>
                  </a:cubicBezTo>
                  <a:cubicBezTo>
                    <a:pt x="6700" y="3546"/>
                    <a:pt x="7212" y="1341"/>
                    <a:pt x="4754" y="488"/>
                  </a:cubicBezTo>
                  <a:cubicBezTo>
                    <a:pt x="3859" y="177"/>
                    <a:pt x="2950" y="1"/>
                    <a:pt x="2191" y="1"/>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34;p25">
              <a:extLst>
                <a:ext uri="{FF2B5EF4-FFF2-40B4-BE49-F238E27FC236}">
                  <a16:creationId xmlns:a16="http://schemas.microsoft.com/office/drawing/2014/main" id="{E422E779-4DD4-F37A-201A-B735206D1C38}"/>
                </a:ext>
              </a:extLst>
            </p:cNvPr>
            <p:cNvSpPr/>
            <p:nvPr/>
          </p:nvSpPr>
          <p:spPr>
            <a:xfrm flipH="1">
              <a:off x="7541045" y="2349046"/>
              <a:ext cx="125704" cy="46771"/>
            </a:xfrm>
            <a:custGeom>
              <a:avLst/>
              <a:gdLst/>
              <a:ahLst/>
              <a:cxnLst/>
              <a:rect l="l" t="t" r="r" b="b"/>
              <a:pathLst>
                <a:path w="3158" h="1175" extrusionOk="0">
                  <a:moveTo>
                    <a:pt x="3029" y="0"/>
                  </a:moveTo>
                  <a:cubicBezTo>
                    <a:pt x="3016" y="0"/>
                    <a:pt x="3003" y="3"/>
                    <a:pt x="2990" y="7"/>
                  </a:cubicBezTo>
                  <a:lnTo>
                    <a:pt x="93" y="956"/>
                  </a:lnTo>
                  <a:cubicBezTo>
                    <a:pt x="31" y="976"/>
                    <a:pt x="0" y="1041"/>
                    <a:pt x="20" y="1099"/>
                  </a:cubicBezTo>
                  <a:cubicBezTo>
                    <a:pt x="38" y="1143"/>
                    <a:pt x="82" y="1174"/>
                    <a:pt x="129" y="1174"/>
                  </a:cubicBezTo>
                  <a:cubicBezTo>
                    <a:pt x="140" y="1174"/>
                    <a:pt x="154" y="1171"/>
                    <a:pt x="164" y="1168"/>
                  </a:cubicBezTo>
                  <a:lnTo>
                    <a:pt x="3066" y="218"/>
                  </a:lnTo>
                  <a:cubicBezTo>
                    <a:pt x="3124" y="198"/>
                    <a:pt x="3157" y="136"/>
                    <a:pt x="3137" y="75"/>
                  </a:cubicBezTo>
                  <a:cubicBezTo>
                    <a:pt x="3121" y="29"/>
                    <a:pt x="3077" y="0"/>
                    <a:pt x="3029" y="0"/>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35;p25">
              <a:extLst>
                <a:ext uri="{FF2B5EF4-FFF2-40B4-BE49-F238E27FC236}">
                  <a16:creationId xmlns:a16="http://schemas.microsoft.com/office/drawing/2014/main" id="{91442C9D-68BC-7F7B-B54C-EB491D9CA2C5}"/>
                </a:ext>
              </a:extLst>
            </p:cNvPr>
            <p:cNvSpPr/>
            <p:nvPr/>
          </p:nvSpPr>
          <p:spPr>
            <a:xfrm flipH="1">
              <a:off x="7231355" y="2253950"/>
              <a:ext cx="67151" cy="72803"/>
            </a:xfrm>
            <a:custGeom>
              <a:avLst/>
              <a:gdLst/>
              <a:ahLst/>
              <a:cxnLst/>
              <a:rect l="l" t="t" r="r" b="b"/>
              <a:pathLst>
                <a:path w="1687" h="1829" extrusionOk="0">
                  <a:moveTo>
                    <a:pt x="1557" y="0"/>
                  </a:moveTo>
                  <a:cubicBezTo>
                    <a:pt x="1535" y="0"/>
                    <a:pt x="1514" y="6"/>
                    <a:pt x="1495" y="17"/>
                  </a:cubicBezTo>
                  <a:cubicBezTo>
                    <a:pt x="1444" y="50"/>
                    <a:pt x="205" y="812"/>
                    <a:pt x="13" y="1693"/>
                  </a:cubicBezTo>
                  <a:cubicBezTo>
                    <a:pt x="0" y="1754"/>
                    <a:pt x="41" y="1812"/>
                    <a:pt x="103" y="1826"/>
                  </a:cubicBezTo>
                  <a:cubicBezTo>
                    <a:pt x="109" y="1826"/>
                    <a:pt x="120" y="1829"/>
                    <a:pt x="126" y="1829"/>
                  </a:cubicBezTo>
                  <a:cubicBezTo>
                    <a:pt x="177" y="1829"/>
                    <a:pt x="225" y="1791"/>
                    <a:pt x="239" y="1740"/>
                  </a:cubicBezTo>
                  <a:cubicBezTo>
                    <a:pt x="410" y="951"/>
                    <a:pt x="1604" y="214"/>
                    <a:pt x="1618" y="208"/>
                  </a:cubicBezTo>
                  <a:cubicBezTo>
                    <a:pt x="1672" y="173"/>
                    <a:pt x="1686" y="105"/>
                    <a:pt x="1656" y="54"/>
                  </a:cubicBezTo>
                  <a:cubicBezTo>
                    <a:pt x="1634" y="19"/>
                    <a:pt x="1595" y="0"/>
                    <a:pt x="1557" y="0"/>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36;p25">
              <a:extLst>
                <a:ext uri="{FF2B5EF4-FFF2-40B4-BE49-F238E27FC236}">
                  <a16:creationId xmlns:a16="http://schemas.microsoft.com/office/drawing/2014/main" id="{B9452C62-9B95-FACC-505B-E20BA8E87423}"/>
                </a:ext>
              </a:extLst>
            </p:cNvPr>
            <p:cNvSpPr/>
            <p:nvPr/>
          </p:nvSpPr>
          <p:spPr>
            <a:xfrm flipH="1">
              <a:off x="7826931" y="2290333"/>
              <a:ext cx="136332" cy="194726"/>
            </a:xfrm>
            <a:custGeom>
              <a:avLst/>
              <a:gdLst/>
              <a:ahLst/>
              <a:cxnLst/>
              <a:rect l="l" t="t" r="r" b="b"/>
              <a:pathLst>
                <a:path w="3425" h="4892" extrusionOk="0">
                  <a:moveTo>
                    <a:pt x="3220" y="1"/>
                  </a:moveTo>
                  <a:lnTo>
                    <a:pt x="0" y="4622"/>
                  </a:lnTo>
                  <a:lnTo>
                    <a:pt x="520" y="4892"/>
                  </a:lnTo>
                  <a:lnTo>
                    <a:pt x="3425" y="803"/>
                  </a:lnTo>
                  <a:lnTo>
                    <a:pt x="3220" y="1"/>
                  </a:ln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537;p25">
              <a:extLst>
                <a:ext uri="{FF2B5EF4-FFF2-40B4-BE49-F238E27FC236}">
                  <a16:creationId xmlns:a16="http://schemas.microsoft.com/office/drawing/2014/main" id="{8EFEB779-01D7-1ADA-3FAA-10B7E69C8D55}"/>
                </a:ext>
              </a:extLst>
            </p:cNvPr>
            <p:cNvSpPr/>
            <p:nvPr/>
          </p:nvSpPr>
          <p:spPr>
            <a:xfrm flipH="1">
              <a:off x="7044123" y="2209208"/>
              <a:ext cx="796060" cy="296109"/>
            </a:xfrm>
            <a:custGeom>
              <a:avLst/>
              <a:gdLst/>
              <a:ahLst/>
              <a:cxnLst/>
              <a:rect l="l" t="t" r="r" b="b"/>
              <a:pathLst>
                <a:path w="19999" h="7439" extrusionOk="0">
                  <a:moveTo>
                    <a:pt x="17322" y="468"/>
                  </a:moveTo>
                  <a:cubicBezTo>
                    <a:pt x="17966" y="468"/>
                    <a:pt x="18474" y="523"/>
                    <a:pt x="18636" y="625"/>
                  </a:cubicBezTo>
                  <a:cubicBezTo>
                    <a:pt x="19138" y="936"/>
                    <a:pt x="18978" y="4237"/>
                    <a:pt x="18998" y="4571"/>
                  </a:cubicBezTo>
                  <a:cubicBezTo>
                    <a:pt x="19019" y="4909"/>
                    <a:pt x="15537" y="5407"/>
                    <a:pt x="14540" y="5489"/>
                  </a:cubicBezTo>
                  <a:cubicBezTo>
                    <a:pt x="14457" y="5496"/>
                    <a:pt x="14381" y="5500"/>
                    <a:pt x="14311" y="5500"/>
                  </a:cubicBezTo>
                  <a:cubicBezTo>
                    <a:pt x="13537" y="5500"/>
                    <a:pt x="13511" y="5044"/>
                    <a:pt x="13199" y="3626"/>
                  </a:cubicBezTo>
                  <a:cubicBezTo>
                    <a:pt x="12860" y="2075"/>
                    <a:pt x="12986" y="1563"/>
                    <a:pt x="13400" y="1236"/>
                  </a:cubicBezTo>
                  <a:cubicBezTo>
                    <a:pt x="14074" y="702"/>
                    <a:pt x="15991" y="468"/>
                    <a:pt x="17322" y="468"/>
                  </a:cubicBezTo>
                  <a:close/>
                  <a:moveTo>
                    <a:pt x="7781" y="1101"/>
                  </a:moveTo>
                  <a:cubicBezTo>
                    <a:pt x="8928" y="1101"/>
                    <a:pt x="9940" y="1419"/>
                    <a:pt x="10279" y="2243"/>
                  </a:cubicBezTo>
                  <a:cubicBezTo>
                    <a:pt x="10659" y="3161"/>
                    <a:pt x="9559" y="5738"/>
                    <a:pt x="9000" y="6285"/>
                  </a:cubicBezTo>
                  <a:cubicBezTo>
                    <a:pt x="8439" y="6831"/>
                    <a:pt x="4442" y="6967"/>
                    <a:pt x="3262" y="7046"/>
                  </a:cubicBezTo>
                  <a:cubicBezTo>
                    <a:pt x="3168" y="7052"/>
                    <a:pt x="3079" y="7055"/>
                    <a:pt x="2995" y="7055"/>
                  </a:cubicBezTo>
                  <a:cubicBezTo>
                    <a:pt x="2029" y="7055"/>
                    <a:pt x="1745" y="6649"/>
                    <a:pt x="1783" y="6128"/>
                  </a:cubicBezTo>
                  <a:cubicBezTo>
                    <a:pt x="1821" y="5565"/>
                    <a:pt x="1476" y="2305"/>
                    <a:pt x="1708" y="1922"/>
                  </a:cubicBezTo>
                  <a:cubicBezTo>
                    <a:pt x="2203" y="1100"/>
                    <a:pt x="6081" y="1188"/>
                    <a:pt x="7385" y="1113"/>
                  </a:cubicBezTo>
                  <a:cubicBezTo>
                    <a:pt x="7518" y="1105"/>
                    <a:pt x="7650" y="1101"/>
                    <a:pt x="7781" y="1101"/>
                  </a:cubicBezTo>
                  <a:close/>
                  <a:moveTo>
                    <a:pt x="14957" y="0"/>
                  </a:moveTo>
                  <a:cubicBezTo>
                    <a:pt x="13434" y="0"/>
                    <a:pt x="13359" y="584"/>
                    <a:pt x="12799" y="936"/>
                  </a:cubicBezTo>
                  <a:cubicBezTo>
                    <a:pt x="12239" y="1287"/>
                    <a:pt x="12038" y="1506"/>
                    <a:pt x="11379" y="1540"/>
                  </a:cubicBezTo>
                  <a:cubicBezTo>
                    <a:pt x="11338" y="1542"/>
                    <a:pt x="11298" y="1543"/>
                    <a:pt x="11258" y="1543"/>
                  </a:cubicBezTo>
                  <a:cubicBezTo>
                    <a:pt x="10227" y="1543"/>
                    <a:pt x="9798" y="792"/>
                    <a:pt x="8720" y="605"/>
                  </a:cubicBezTo>
                  <a:cubicBezTo>
                    <a:pt x="8477" y="563"/>
                    <a:pt x="8060" y="545"/>
                    <a:pt x="7542" y="545"/>
                  </a:cubicBezTo>
                  <a:cubicBezTo>
                    <a:pt x="5667" y="545"/>
                    <a:pt x="2463" y="775"/>
                    <a:pt x="1381" y="898"/>
                  </a:cubicBezTo>
                  <a:cubicBezTo>
                    <a:pt x="1" y="1051"/>
                    <a:pt x="117" y="1615"/>
                    <a:pt x="138" y="2325"/>
                  </a:cubicBezTo>
                  <a:cubicBezTo>
                    <a:pt x="158" y="3035"/>
                    <a:pt x="861" y="3134"/>
                    <a:pt x="1100" y="3175"/>
                  </a:cubicBezTo>
                  <a:cubicBezTo>
                    <a:pt x="1343" y="3213"/>
                    <a:pt x="1141" y="4800"/>
                    <a:pt x="1182" y="5855"/>
                  </a:cubicBezTo>
                  <a:cubicBezTo>
                    <a:pt x="1223" y="6909"/>
                    <a:pt x="1981" y="7418"/>
                    <a:pt x="2800" y="7438"/>
                  </a:cubicBezTo>
                  <a:cubicBezTo>
                    <a:pt x="2814" y="7439"/>
                    <a:pt x="2829" y="7439"/>
                    <a:pt x="2845" y="7439"/>
                  </a:cubicBezTo>
                  <a:cubicBezTo>
                    <a:pt x="3770" y="7439"/>
                    <a:pt x="8172" y="6948"/>
                    <a:pt x="8880" y="6817"/>
                  </a:cubicBezTo>
                  <a:cubicBezTo>
                    <a:pt x="9600" y="6681"/>
                    <a:pt x="10399" y="4998"/>
                    <a:pt x="10638" y="4100"/>
                  </a:cubicBezTo>
                  <a:cubicBezTo>
                    <a:pt x="10874" y="3228"/>
                    <a:pt x="10881" y="2298"/>
                    <a:pt x="11684" y="2298"/>
                  </a:cubicBezTo>
                  <a:cubicBezTo>
                    <a:pt x="11708" y="2298"/>
                    <a:pt x="11732" y="2299"/>
                    <a:pt x="11757" y="2301"/>
                  </a:cubicBezTo>
                  <a:cubicBezTo>
                    <a:pt x="12638" y="2362"/>
                    <a:pt x="13140" y="5466"/>
                    <a:pt x="13478" y="5797"/>
                  </a:cubicBezTo>
                  <a:cubicBezTo>
                    <a:pt x="13535" y="5852"/>
                    <a:pt x="13703" y="5875"/>
                    <a:pt x="13948" y="5875"/>
                  </a:cubicBezTo>
                  <a:cubicBezTo>
                    <a:pt x="15172" y="5875"/>
                    <a:pt x="18299" y="5293"/>
                    <a:pt x="18817" y="5213"/>
                  </a:cubicBezTo>
                  <a:cubicBezTo>
                    <a:pt x="19438" y="5114"/>
                    <a:pt x="19356" y="4763"/>
                    <a:pt x="19397" y="4223"/>
                  </a:cubicBezTo>
                  <a:cubicBezTo>
                    <a:pt x="19438" y="3684"/>
                    <a:pt x="19397" y="1834"/>
                    <a:pt x="19336" y="1461"/>
                  </a:cubicBezTo>
                  <a:cubicBezTo>
                    <a:pt x="19278" y="1092"/>
                    <a:pt x="19517" y="1171"/>
                    <a:pt x="19756" y="936"/>
                  </a:cubicBezTo>
                  <a:cubicBezTo>
                    <a:pt x="19998" y="700"/>
                    <a:pt x="19838" y="0"/>
                    <a:pt x="19517" y="0"/>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538;p25">
              <a:extLst>
                <a:ext uri="{FF2B5EF4-FFF2-40B4-BE49-F238E27FC236}">
                  <a16:creationId xmlns:a16="http://schemas.microsoft.com/office/drawing/2014/main" id="{14C2E741-A8F6-E38A-40A7-9B39166E98FB}"/>
                </a:ext>
              </a:extLst>
            </p:cNvPr>
            <p:cNvSpPr/>
            <p:nvPr/>
          </p:nvSpPr>
          <p:spPr>
            <a:xfrm flipH="1">
              <a:off x="7427842" y="2253114"/>
              <a:ext cx="347617" cy="236442"/>
            </a:xfrm>
            <a:custGeom>
              <a:avLst/>
              <a:gdLst/>
              <a:ahLst/>
              <a:cxnLst/>
              <a:rect l="l" t="t" r="r" b="b"/>
              <a:pathLst>
                <a:path w="8733" h="5940" extrusionOk="0">
                  <a:moveTo>
                    <a:pt x="7148" y="826"/>
                  </a:moveTo>
                  <a:cubicBezTo>
                    <a:pt x="7227" y="826"/>
                    <a:pt x="7305" y="857"/>
                    <a:pt x="7377" y="928"/>
                  </a:cubicBezTo>
                  <a:cubicBezTo>
                    <a:pt x="7981" y="1550"/>
                    <a:pt x="7824" y="2492"/>
                    <a:pt x="7633" y="3246"/>
                  </a:cubicBezTo>
                  <a:cubicBezTo>
                    <a:pt x="7592" y="3414"/>
                    <a:pt x="7462" y="3485"/>
                    <a:pt x="7325" y="3485"/>
                  </a:cubicBezTo>
                  <a:cubicBezTo>
                    <a:pt x="7125" y="3485"/>
                    <a:pt x="6909" y="3321"/>
                    <a:pt x="6971" y="3069"/>
                  </a:cubicBezTo>
                  <a:cubicBezTo>
                    <a:pt x="7094" y="2587"/>
                    <a:pt x="7298" y="1820"/>
                    <a:pt x="6892" y="1403"/>
                  </a:cubicBezTo>
                  <a:cubicBezTo>
                    <a:pt x="6657" y="1161"/>
                    <a:pt x="6892" y="826"/>
                    <a:pt x="7148" y="826"/>
                  </a:cubicBezTo>
                  <a:close/>
                  <a:moveTo>
                    <a:pt x="7182" y="3731"/>
                  </a:moveTo>
                  <a:cubicBezTo>
                    <a:pt x="7626" y="3731"/>
                    <a:pt x="7626" y="4400"/>
                    <a:pt x="7182" y="4400"/>
                  </a:cubicBezTo>
                  <a:cubicBezTo>
                    <a:pt x="6742" y="4400"/>
                    <a:pt x="6742" y="3731"/>
                    <a:pt x="7182" y="3731"/>
                  </a:cubicBezTo>
                  <a:close/>
                  <a:moveTo>
                    <a:pt x="5759" y="2410"/>
                  </a:moveTo>
                  <a:cubicBezTo>
                    <a:pt x="5807" y="2410"/>
                    <a:pt x="5851" y="2441"/>
                    <a:pt x="5868" y="2485"/>
                  </a:cubicBezTo>
                  <a:cubicBezTo>
                    <a:pt x="5888" y="2546"/>
                    <a:pt x="5855" y="2608"/>
                    <a:pt x="5797" y="2628"/>
                  </a:cubicBezTo>
                  <a:lnTo>
                    <a:pt x="5619" y="2686"/>
                  </a:lnTo>
                  <a:cubicBezTo>
                    <a:pt x="5841" y="2786"/>
                    <a:pt x="5920" y="3107"/>
                    <a:pt x="5920" y="3471"/>
                  </a:cubicBezTo>
                  <a:cubicBezTo>
                    <a:pt x="5920" y="3840"/>
                    <a:pt x="5773" y="4093"/>
                    <a:pt x="5561" y="4213"/>
                  </a:cubicBezTo>
                  <a:cubicBezTo>
                    <a:pt x="5851" y="4254"/>
                    <a:pt x="6134" y="4318"/>
                    <a:pt x="6370" y="4418"/>
                  </a:cubicBezTo>
                  <a:cubicBezTo>
                    <a:pt x="6428" y="4445"/>
                    <a:pt x="6452" y="4509"/>
                    <a:pt x="6428" y="4564"/>
                  </a:cubicBezTo>
                  <a:cubicBezTo>
                    <a:pt x="6411" y="4608"/>
                    <a:pt x="6367" y="4632"/>
                    <a:pt x="6322" y="4632"/>
                  </a:cubicBezTo>
                  <a:cubicBezTo>
                    <a:pt x="6309" y="4632"/>
                    <a:pt x="6292" y="4629"/>
                    <a:pt x="6278" y="4622"/>
                  </a:cubicBezTo>
                  <a:cubicBezTo>
                    <a:pt x="5776" y="4410"/>
                    <a:pt x="5008" y="4366"/>
                    <a:pt x="4475" y="4366"/>
                  </a:cubicBezTo>
                  <a:cubicBezTo>
                    <a:pt x="4124" y="4366"/>
                    <a:pt x="3875" y="4383"/>
                    <a:pt x="3868" y="4386"/>
                  </a:cubicBezTo>
                  <a:lnTo>
                    <a:pt x="3861" y="4386"/>
                  </a:lnTo>
                  <a:cubicBezTo>
                    <a:pt x="3799" y="4386"/>
                    <a:pt x="3749" y="4342"/>
                    <a:pt x="3745" y="4284"/>
                  </a:cubicBezTo>
                  <a:cubicBezTo>
                    <a:pt x="3741" y="4223"/>
                    <a:pt x="3786" y="4168"/>
                    <a:pt x="3851" y="4161"/>
                  </a:cubicBezTo>
                  <a:cubicBezTo>
                    <a:pt x="3875" y="4161"/>
                    <a:pt x="4130" y="4141"/>
                    <a:pt x="4483" y="4141"/>
                  </a:cubicBezTo>
                  <a:cubicBezTo>
                    <a:pt x="4595" y="4141"/>
                    <a:pt x="4721" y="4144"/>
                    <a:pt x="4855" y="4147"/>
                  </a:cubicBezTo>
                  <a:cubicBezTo>
                    <a:pt x="4691" y="4014"/>
                    <a:pt x="4581" y="3786"/>
                    <a:pt x="4581" y="3471"/>
                  </a:cubicBezTo>
                  <a:cubicBezTo>
                    <a:pt x="4581" y="3243"/>
                    <a:pt x="4642" y="3086"/>
                    <a:pt x="4741" y="2973"/>
                  </a:cubicBezTo>
                  <a:lnTo>
                    <a:pt x="4741" y="2973"/>
                  </a:lnTo>
                  <a:lnTo>
                    <a:pt x="2895" y="3578"/>
                  </a:lnTo>
                  <a:cubicBezTo>
                    <a:pt x="2885" y="3581"/>
                    <a:pt x="2871" y="3584"/>
                    <a:pt x="2860" y="3584"/>
                  </a:cubicBezTo>
                  <a:cubicBezTo>
                    <a:pt x="2813" y="3584"/>
                    <a:pt x="2769" y="3553"/>
                    <a:pt x="2751" y="3509"/>
                  </a:cubicBezTo>
                  <a:cubicBezTo>
                    <a:pt x="2731" y="3451"/>
                    <a:pt x="2762" y="3386"/>
                    <a:pt x="2824" y="3366"/>
                  </a:cubicBezTo>
                  <a:lnTo>
                    <a:pt x="5721" y="2417"/>
                  </a:lnTo>
                  <a:cubicBezTo>
                    <a:pt x="5735" y="2414"/>
                    <a:pt x="5745" y="2410"/>
                    <a:pt x="5759" y="2410"/>
                  </a:cubicBezTo>
                  <a:close/>
                  <a:moveTo>
                    <a:pt x="6319" y="0"/>
                  </a:moveTo>
                  <a:cubicBezTo>
                    <a:pt x="6039" y="570"/>
                    <a:pt x="5476" y="1188"/>
                    <a:pt x="4650" y="1648"/>
                  </a:cubicBezTo>
                  <a:cubicBezTo>
                    <a:pt x="4100" y="1956"/>
                    <a:pt x="3618" y="2072"/>
                    <a:pt x="3223" y="2072"/>
                  </a:cubicBezTo>
                  <a:cubicBezTo>
                    <a:pt x="2307" y="2072"/>
                    <a:pt x="1833" y="1457"/>
                    <a:pt x="1973" y="1177"/>
                  </a:cubicBezTo>
                  <a:cubicBezTo>
                    <a:pt x="2110" y="918"/>
                    <a:pt x="2189" y="1335"/>
                    <a:pt x="3178" y="553"/>
                  </a:cubicBezTo>
                  <a:cubicBezTo>
                    <a:pt x="3345" y="419"/>
                    <a:pt x="3495" y="256"/>
                    <a:pt x="3635" y="79"/>
                  </a:cubicBezTo>
                  <a:lnTo>
                    <a:pt x="3635" y="79"/>
                  </a:lnTo>
                  <a:cubicBezTo>
                    <a:pt x="2107" y="140"/>
                    <a:pt x="399" y="290"/>
                    <a:pt x="82" y="819"/>
                  </a:cubicBezTo>
                  <a:cubicBezTo>
                    <a:pt x="24" y="915"/>
                    <a:pt x="0" y="1198"/>
                    <a:pt x="0" y="1577"/>
                  </a:cubicBezTo>
                  <a:cubicBezTo>
                    <a:pt x="0" y="2601"/>
                    <a:pt x="161" y="4322"/>
                    <a:pt x="161" y="4909"/>
                  </a:cubicBezTo>
                  <a:cubicBezTo>
                    <a:pt x="161" y="4957"/>
                    <a:pt x="157" y="4994"/>
                    <a:pt x="157" y="5025"/>
                  </a:cubicBezTo>
                  <a:cubicBezTo>
                    <a:pt x="154" y="5056"/>
                    <a:pt x="154" y="5083"/>
                    <a:pt x="154" y="5110"/>
                  </a:cubicBezTo>
                  <a:cubicBezTo>
                    <a:pt x="154" y="5540"/>
                    <a:pt x="396" y="5875"/>
                    <a:pt x="1096" y="5940"/>
                  </a:cubicBezTo>
                  <a:cubicBezTo>
                    <a:pt x="1622" y="5117"/>
                    <a:pt x="2742" y="4547"/>
                    <a:pt x="4039" y="4547"/>
                  </a:cubicBezTo>
                  <a:cubicBezTo>
                    <a:pt x="5077" y="4547"/>
                    <a:pt x="6002" y="4912"/>
                    <a:pt x="6599" y="5483"/>
                  </a:cubicBezTo>
                  <a:cubicBezTo>
                    <a:pt x="6974" y="5401"/>
                    <a:pt x="7254" y="5302"/>
                    <a:pt x="7374" y="5182"/>
                  </a:cubicBezTo>
                  <a:cubicBezTo>
                    <a:pt x="7855" y="4714"/>
                    <a:pt x="8732" y="2751"/>
                    <a:pt x="8732" y="1625"/>
                  </a:cubicBezTo>
                  <a:cubicBezTo>
                    <a:pt x="8732" y="1437"/>
                    <a:pt x="8708" y="1273"/>
                    <a:pt x="8653" y="1140"/>
                  </a:cubicBezTo>
                  <a:cubicBezTo>
                    <a:pt x="8329" y="355"/>
                    <a:pt x="7398" y="27"/>
                    <a:pt x="6319" y="0"/>
                  </a:cubicBezTo>
                  <a:close/>
                </a:path>
              </a:pathLst>
            </a:custGeom>
            <a:solidFill>
              <a:srgbClr val="D1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539;p25">
              <a:extLst>
                <a:ext uri="{FF2B5EF4-FFF2-40B4-BE49-F238E27FC236}">
                  <a16:creationId xmlns:a16="http://schemas.microsoft.com/office/drawing/2014/main" id="{C4B2998C-EB0B-39FE-FFCE-BF357FAAE7B3}"/>
                </a:ext>
              </a:extLst>
            </p:cNvPr>
            <p:cNvSpPr/>
            <p:nvPr/>
          </p:nvSpPr>
          <p:spPr>
            <a:xfrm flipH="1">
              <a:off x="7523930" y="2252955"/>
              <a:ext cx="178565" cy="82635"/>
            </a:xfrm>
            <a:custGeom>
              <a:avLst/>
              <a:gdLst/>
              <a:ahLst/>
              <a:cxnLst/>
              <a:rect l="l" t="t" r="r" b="b"/>
              <a:pathLst>
                <a:path w="4486" h="2076" extrusionOk="0">
                  <a:moveTo>
                    <a:pt x="4318" y="1"/>
                  </a:moveTo>
                  <a:cubicBezTo>
                    <a:pt x="4189" y="1"/>
                    <a:pt x="4059" y="4"/>
                    <a:pt x="3926" y="14"/>
                  </a:cubicBezTo>
                  <a:cubicBezTo>
                    <a:pt x="3458" y="42"/>
                    <a:pt x="2659" y="48"/>
                    <a:pt x="1802" y="83"/>
                  </a:cubicBezTo>
                  <a:cubicBezTo>
                    <a:pt x="1662" y="260"/>
                    <a:pt x="1512" y="423"/>
                    <a:pt x="1345" y="557"/>
                  </a:cubicBezTo>
                  <a:cubicBezTo>
                    <a:pt x="356" y="1339"/>
                    <a:pt x="277" y="922"/>
                    <a:pt x="140" y="1181"/>
                  </a:cubicBezTo>
                  <a:cubicBezTo>
                    <a:pt x="0" y="1461"/>
                    <a:pt x="474" y="2076"/>
                    <a:pt x="1390" y="2076"/>
                  </a:cubicBezTo>
                  <a:cubicBezTo>
                    <a:pt x="1785" y="2076"/>
                    <a:pt x="2267" y="1960"/>
                    <a:pt x="2817" y="1652"/>
                  </a:cubicBezTo>
                  <a:cubicBezTo>
                    <a:pt x="3643" y="1192"/>
                    <a:pt x="4206" y="574"/>
                    <a:pt x="4486" y="4"/>
                  </a:cubicBezTo>
                  <a:cubicBezTo>
                    <a:pt x="4431" y="1"/>
                    <a:pt x="4377" y="1"/>
                    <a:pt x="4318" y="1"/>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540;p25">
              <a:extLst>
                <a:ext uri="{FF2B5EF4-FFF2-40B4-BE49-F238E27FC236}">
                  <a16:creationId xmlns:a16="http://schemas.microsoft.com/office/drawing/2014/main" id="{FCEC7255-6FB6-089A-ECC1-A337997AA57E}"/>
                </a:ext>
              </a:extLst>
            </p:cNvPr>
            <p:cNvSpPr/>
            <p:nvPr/>
          </p:nvSpPr>
          <p:spPr>
            <a:xfrm flipH="1">
              <a:off x="7518594" y="2417911"/>
              <a:ext cx="107951" cy="19624"/>
            </a:xfrm>
            <a:custGeom>
              <a:avLst/>
              <a:gdLst/>
              <a:ahLst/>
              <a:cxnLst/>
              <a:rect l="l" t="t" r="r" b="b"/>
              <a:pathLst>
                <a:path w="2712" h="493" extrusionOk="0">
                  <a:moveTo>
                    <a:pt x="742" y="1"/>
                  </a:moveTo>
                  <a:cubicBezTo>
                    <a:pt x="389" y="1"/>
                    <a:pt x="134" y="21"/>
                    <a:pt x="110" y="21"/>
                  </a:cubicBezTo>
                  <a:cubicBezTo>
                    <a:pt x="45" y="28"/>
                    <a:pt x="0" y="83"/>
                    <a:pt x="4" y="144"/>
                  </a:cubicBezTo>
                  <a:cubicBezTo>
                    <a:pt x="8" y="202"/>
                    <a:pt x="58" y="246"/>
                    <a:pt x="120" y="246"/>
                  </a:cubicBezTo>
                  <a:lnTo>
                    <a:pt x="127" y="246"/>
                  </a:lnTo>
                  <a:cubicBezTo>
                    <a:pt x="134" y="243"/>
                    <a:pt x="383" y="226"/>
                    <a:pt x="734" y="226"/>
                  </a:cubicBezTo>
                  <a:cubicBezTo>
                    <a:pt x="1267" y="226"/>
                    <a:pt x="2035" y="270"/>
                    <a:pt x="2537" y="482"/>
                  </a:cubicBezTo>
                  <a:cubicBezTo>
                    <a:pt x="2551" y="489"/>
                    <a:pt x="2568" y="492"/>
                    <a:pt x="2581" y="492"/>
                  </a:cubicBezTo>
                  <a:cubicBezTo>
                    <a:pt x="2626" y="492"/>
                    <a:pt x="2670" y="468"/>
                    <a:pt x="2687" y="424"/>
                  </a:cubicBezTo>
                  <a:cubicBezTo>
                    <a:pt x="2711" y="369"/>
                    <a:pt x="2687" y="305"/>
                    <a:pt x="2629" y="278"/>
                  </a:cubicBezTo>
                  <a:cubicBezTo>
                    <a:pt x="2393" y="178"/>
                    <a:pt x="2110" y="114"/>
                    <a:pt x="1820" y="73"/>
                  </a:cubicBezTo>
                  <a:cubicBezTo>
                    <a:pt x="1728" y="120"/>
                    <a:pt x="1622" y="147"/>
                    <a:pt x="1509" y="147"/>
                  </a:cubicBezTo>
                  <a:cubicBezTo>
                    <a:pt x="1363" y="147"/>
                    <a:pt x="1223" y="100"/>
                    <a:pt x="1114" y="7"/>
                  </a:cubicBezTo>
                  <a:cubicBezTo>
                    <a:pt x="980" y="4"/>
                    <a:pt x="854" y="1"/>
                    <a:pt x="742" y="1"/>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41;p25">
              <a:extLst>
                <a:ext uri="{FF2B5EF4-FFF2-40B4-BE49-F238E27FC236}">
                  <a16:creationId xmlns:a16="http://schemas.microsoft.com/office/drawing/2014/main" id="{432208F3-7BB2-A869-061C-A1672DBAC4CB}"/>
                </a:ext>
              </a:extLst>
            </p:cNvPr>
            <p:cNvSpPr/>
            <p:nvPr/>
          </p:nvSpPr>
          <p:spPr>
            <a:xfrm flipH="1">
              <a:off x="7512785" y="2434072"/>
              <a:ext cx="219087" cy="56045"/>
            </a:xfrm>
            <a:custGeom>
              <a:avLst/>
              <a:gdLst/>
              <a:ahLst/>
              <a:cxnLst/>
              <a:rect l="l" t="t" r="r" b="b"/>
              <a:pathLst>
                <a:path w="5504" h="1408" extrusionOk="0">
                  <a:moveTo>
                    <a:pt x="2944" y="1"/>
                  </a:moveTo>
                  <a:cubicBezTo>
                    <a:pt x="1647" y="1"/>
                    <a:pt x="527" y="571"/>
                    <a:pt x="1" y="1394"/>
                  </a:cubicBezTo>
                  <a:cubicBezTo>
                    <a:pt x="86" y="1404"/>
                    <a:pt x="179" y="1408"/>
                    <a:pt x="278" y="1408"/>
                  </a:cubicBezTo>
                  <a:cubicBezTo>
                    <a:pt x="360" y="1408"/>
                    <a:pt x="448" y="1404"/>
                    <a:pt x="541" y="1397"/>
                  </a:cubicBezTo>
                  <a:cubicBezTo>
                    <a:pt x="1466" y="1336"/>
                    <a:pt x="4128" y="1240"/>
                    <a:pt x="5504" y="937"/>
                  </a:cubicBezTo>
                  <a:cubicBezTo>
                    <a:pt x="4907" y="366"/>
                    <a:pt x="3982" y="1"/>
                    <a:pt x="2944" y="1"/>
                  </a:cubicBezTo>
                  <a:close/>
                </a:path>
              </a:pathLst>
            </a:custGeom>
            <a:solidFill>
              <a:srgbClr val="D1A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542;p25">
              <a:extLst>
                <a:ext uri="{FF2B5EF4-FFF2-40B4-BE49-F238E27FC236}">
                  <a16:creationId xmlns:a16="http://schemas.microsoft.com/office/drawing/2014/main" id="{C3F66624-FAFC-F3F0-F661-0262BAE03613}"/>
                </a:ext>
              </a:extLst>
            </p:cNvPr>
            <p:cNvSpPr/>
            <p:nvPr/>
          </p:nvSpPr>
          <p:spPr>
            <a:xfrm flipH="1">
              <a:off x="7539810" y="2360033"/>
              <a:ext cx="53339" cy="63768"/>
            </a:xfrm>
            <a:custGeom>
              <a:avLst/>
              <a:gdLst/>
              <a:ahLst/>
              <a:cxnLst/>
              <a:rect l="l" t="t" r="r" b="b"/>
              <a:pathLst>
                <a:path w="1340" h="1602" extrusionOk="0">
                  <a:moveTo>
                    <a:pt x="1018" y="270"/>
                  </a:moveTo>
                  <a:cubicBezTo>
                    <a:pt x="1107" y="270"/>
                    <a:pt x="1179" y="386"/>
                    <a:pt x="1179" y="530"/>
                  </a:cubicBezTo>
                  <a:cubicBezTo>
                    <a:pt x="1179" y="670"/>
                    <a:pt x="1107" y="785"/>
                    <a:pt x="1018" y="785"/>
                  </a:cubicBezTo>
                  <a:cubicBezTo>
                    <a:pt x="930" y="785"/>
                    <a:pt x="858" y="670"/>
                    <a:pt x="858" y="530"/>
                  </a:cubicBezTo>
                  <a:cubicBezTo>
                    <a:pt x="858" y="386"/>
                    <a:pt x="930" y="270"/>
                    <a:pt x="1018" y="270"/>
                  </a:cubicBezTo>
                  <a:close/>
                  <a:moveTo>
                    <a:pt x="1039" y="0"/>
                  </a:moveTo>
                  <a:lnTo>
                    <a:pt x="161" y="287"/>
                  </a:lnTo>
                  <a:cubicBezTo>
                    <a:pt x="62" y="400"/>
                    <a:pt x="1" y="557"/>
                    <a:pt x="1" y="785"/>
                  </a:cubicBezTo>
                  <a:cubicBezTo>
                    <a:pt x="1" y="1100"/>
                    <a:pt x="111" y="1328"/>
                    <a:pt x="275" y="1461"/>
                  </a:cubicBezTo>
                  <a:cubicBezTo>
                    <a:pt x="384" y="1554"/>
                    <a:pt x="524" y="1601"/>
                    <a:pt x="670" y="1601"/>
                  </a:cubicBezTo>
                  <a:cubicBezTo>
                    <a:pt x="783" y="1601"/>
                    <a:pt x="889" y="1574"/>
                    <a:pt x="981" y="1527"/>
                  </a:cubicBezTo>
                  <a:cubicBezTo>
                    <a:pt x="1193" y="1407"/>
                    <a:pt x="1340" y="1154"/>
                    <a:pt x="1340" y="785"/>
                  </a:cubicBezTo>
                  <a:cubicBezTo>
                    <a:pt x="1340" y="421"/>
                    <a:pt x="1261" y="100"/>
                    <a:pt x="1039" y="0"/>
                  </a:cubicBezTo>
                  <a:close/>
                </a:path>
              </a:pathLst>
            </a:custGeom>
            <a:solidFill>
              <a:srgbClr val="442D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543;p25">
              <a:extLst>
                <a:ext uri="{FF2B5EF4-FFF2-40B4-BE49-F238E27FC236}">
                  <a16:creationId xmlns:a16="http://schemas.microsoft.com/office/drawing/2014/main" id="{5D7B5DD3-850F-822E-696A-53C482DF990C}"/>
                </a:ext>
              </a:extLst>
            </p:cNvPr>
            <p:cNvSpPr/>
            <p:nvPr/>
          </p:nvSpPr>
          <p:spPr>
            <a:xfrm flipH="1">
              <a:off x="7546178" y="2370741"/>
              <a:ext cx="12857" cy="20579"/>
            </a:xfrm>
            <a:custGeom>
              <a:avLst/>
              <a:gdLst/>
              <a:ahLst/>
              <a:cxnLst/>
              <a:rect l="l" t="t" r="r" b="b"/>
              <a:pathLst>
                <a:path w="323" h="517" extrusionOk="0">
                  <a:moveTo>
                    <a:pt x="161" y="1"/>
                  </a:moveTo>
                  <a:cubicBezTo>
                    <a:pt x="73" y="1"/>
                    <a:pt x="1" y="117"/>
                    <a:pt x="1" y="261"/>
                  </a:cubicBezTo>
                  <a:cubicBezTo>
                    <a:pt x="1" y="401"/>
                    <a:pt x="73" y="516"/>
                    <a:pt x="161" y="516"/>
                  </a:cubicBezTo>
                  <a:cubicBezTo>
                    <a:pt x="250" y="516"/>
                    <a:pt x="322" y="401"/>
                    <a:pt x="322" y="261"/>
                  </a:cubicBezTo>
                  <a:cubicBezTo>
                    <a:pt x="322" y="117"/>
                    <a:pt x="250" y="1"/>
                    <a:pt x="161" y="1"/>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544;p25">
              <a:extLst>
                <a:ext uri="{FF2B5EF4-FFF2-40B4-BE49-F238E27FC236}">
                  <a16:creationId xmlns:a16="http://schemas.microsoft.com/office/drawing/2014/main" id="{537ED3F1-7027-BAD8-1F1A-C23F28BC3595}"/>
                </a:ext>
              </a:extLst>
            </p:cNvPr>
            <p:cNvSpPr/>
            <p:nvPr/>
          </p:nvSpPr>
          <p:spPr>
            <a:xfrm flipH="1">
              <a:off x="7541045" y="2349046"/>
              <a:ext cx="125704" cy="46771"/>
            </a:xfrm>
            <a:custGeom>
              <a:avLst/>
              <a:gdLst/>
              <a:ahLst/>
              <a:cxnLst/>
              <a:rect l="l" t="t" r="r" b="b"/>
              <a:pathLst>
                <a:path w="3158" h="1175" extrusionOk="0">
                  <a:moveTo>
                    <a:pt x="3028" y="0"/>
                  </a:moveTo>
                  <a:cubicBezTo>
                    <a:pt x="3014" y="0"/>
                    <a:pt x="3004" y="4"/>
                    <a:pt x="2990" y="7"/>
                  </a:cubicBezTo>
                  <a:lnTo>
                    <a:pt x="93" y="956"/>
                  </a:lnTo>
                  <a:cubicBezTo>
                    <a:pt x="31" y="976"/>
                    <a:pt x="0" y="1041"/>
                    <a:pt x="20" y="1099"/>
                  </a:cubicBezTo>
                  <a:cubicBezTo>
                    <a:pt x="38" y="1143"/>
                    <a:pt x="82" y="1174"/>
                    <a:pt x="129" y="1174"/>
                  </a:cubicBezTo>
                  <a:cubicBezTo>
                    <a:pt x="140" y="1174"/>
                    <a:pt x="154" y="1171"/>
                    <a:pt x="164" y="1168"/>
                  </a:cubicBezTo>
                  <a:lnTo>
                    <a:pt x="2010" y="563"/>
                  </a:lnTo>
                  <a:lnTo>
                    <a:pt x="2888" y="276"/>
                  </a:lnTo>
                  <a:lnTo>
                    <a:pt x="3066" y="218"/>
                  </a:lnTo>
                  <a:cubicBezTo>
                    <a:pt x="3124" y="198"/>
                    <a:pt x="3157" y="136"/>
                    <a:pt x="3137" y="75"/>
                  </a:cubicBezTo>
                  <a:cubicBezTo>
                    <a:pt x="3120" y="31"/>
                    <a:pt x="3076" y="0"/>
                    <a:pt x="3028" y="0"/>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545;p25">
              <a:extLst>
                <a:ext uri="{FF2B5EF4-FFF2-40B4-BE49-F238E27FC236}">
                  <a16:creationId xmlns:a16="http://schemas.microsoft.com/office/drawing/2014/main" id="{A9E65D1D-FDC8-136E-8263-F319861ABFFF}"/>
                </a:ext>
              </a:extLst>
            </p:cNvPr>
            <p:cNvSpPr/>
            <p:nvPr/>
          </p:nvSpPr>
          <p:spPr>
            <a:xfrm flipH="1">
              <a:off x="7430987" y="2252955"/>
              <a:ext cx="341208" cy="45577"/>
            </a:xfrm>
            <a:custGeom>
              <a:avLst/>
              <a:gdLst/>
              <a:ahLst/>
              <a:cxnLst/>
              <a:rect l="l" t="t" r="r" b="b"/>
              <a:pathLst>
                <a:path w="8572" h="1145" extrusionOk="0">
                  <a:moveTo>
                    <a:pt x="6069" y="1"/>
                  </a:moveTo>
                  <a:cubicBezTo>
                    <a:pt x="6110" y="1"/>
                    <a:pt x="6150" y="1"/>
                    <a:pt x="6190" y="2"/>
                  </a:cubicBezTo>
                  <a:lnTo>
                    <a:pt x="6190" y="2"/>
                  </a:lnTo>
                  <a:cubicBezTo>
                    <a:pt x="6151" y="1"/>
                    <a:pt x="6111" y="1"/>
                    <a:pt x="6069" y="1"/>
                  </a:cubicBezTo>
                  <a:close/>
                  <a:moveTo>
                    <a:pt x="6190" y="2"/>
                  </a:moveTo>
                  <a:cubicBezTo>
                    <a:pt x="6205" y="2"/>
                    <a:pt x="6221" y="3"/>
                    <a:pt x="6237" y="4"/>
                  </a:cubicBezTo>
                  <a:cubicBezTo>
                    <a:pt x="6368" y="7"/>
                    <a:pt x="6498" y="15"/>
                    <a:pt x="6624" y="28"/>
                  </a:cubicBezTo>
                  <a:lnTo>
                    <a:pt x="6624" y="28"/>
                  </a:lnTo>
                  <a:cubicBezTo>
                    <a:pt x="6483" y="13"/>
                    <a:pt x="6338" y="5"/>
                    <a:pt x="6190" y="2"/>
                  </a:cubicBezTo>
                  <a:close/>
                  <a:moveTo>
                    <a:pt x="5677" y="14"/>
                  </a:moveTo>
                  <a:cubicBezTo>
                    <a:pt x="4840" y="62"/>
                    <a:pt x="2944" y="43"/>
                    <a:pt x="1562" y="240"/>
                  </a:cubicBezTo>
                  <a:lnTo>
                    <a:pt x="1562" y="240"/>
                  </a:lnTo>
                  <a:cubicBezTo>
                    <a:pt x="2171" y="154"/>
                    <a:pt x="2879" y="110"/>
                    <a:pt x="3553" y="83"/>
                  </a:cubicBezTo>
                  <a:cubicBezTo>
                    <a:pt x="4410" y="48"/>
                    <a:pt x="5209" y="42"/>
                    <a:pt x="5677" y="14"/>
                  </a:cubicBezTo>
                  <a:close/>
                  <a:moveTo>
                    <a:pt x="1562" y="240"/>
                  </a:moveTo>
                  <a:cubicBezTo>
                    <a:pt x="789" y="350"/>
                    <a:pt x="178" y="527"/>
                    <a:pt x="0" y="823"/>
                  </a:cubicBezTo>
                  <a:cubicBezTo>
                    <a:pt x="178" y="529"/>
                    <a:pt x="789" y="351"/>
                    <a:pt x="1562" y="240"/>
                  </a:cubicBezTo>
                  <a:close/>
                  <a:moveTo>
                    <a:pt x="6624" y="28"/>
                  </a:moveTo>
                  <a:cubicBezTo>
                    <a:pt x="7535" y="120"/>
                    <a:pt x="8287" y="457"/>
                    <a:pt x="8571" y="1144"/>
                  </a:cubicBezTo>
                  <a:cubicBezTo>
                    <a:pt x="8287" y="455"/>
                    <a:pt x="7534" y="118"/>
                    <a:pt x="6624" y="28"/>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546;p25">
              <a:extLst>
                <a:ext uri="{FF2B5EF4-FFF2-40B4-BE49-F238E27FC236}">
                  <a16:creationId xmlns:a16="http://schemas.microsoft.com/office/drawing/2014/main" id="{5E915169-84C0-CB9C-1E62-C109B5D4405E}"/>
                </a:ext>
              </a:extLst>
            </p:cNvPr>
            <p:cNvSpPr/>
            <p:nvPr/>
          </p:nvSpPr>
          <p:spPr>
            <a:xfrm flipH="1">
              <a:off x="7083675" y="2228514"/>
              <a:ext cx="42671" cy="174386"/>
            </a:xfrm>
            <a:custGeom>
              <a:avLst/>
              <a:gdLst/>
              <a:ahLst/>
              <a:cxnLst/>
              <a:rect l="l" t="t" r="r" b="b"/>
              <a:pathLst>
                <a:path w="1072" h="4381" extrusionOk="0">
                  <a:moveTo>
                    <a:pt x="0" y="0"/>
                  </a:moveTo>
                  <a:lnTo>
                    <a:pt x="0" y="0"/>
                  </a:lnTo>
                  <a:cubicBezTo>
                    <a:pt x="3" y="38"/>
                    <a:pt x="10" y="75"/>
                    <a:pt x="14" y="113"/>
                  </a:cubicBezTo>
                  <a:cubicBezTo>
                    <a:pt x="75" y="123"/>
                    <a:pt x="137" y="157"/>
                    <a:pt x="191" y="222"/>
                  </a:cubicBezTo>
                  <a:cubicBezTo>
                    <a:pt x="293" y="341"/>
                    <a:pt x="386" y="471"/>
                    <a:pt x="465" y="604"/>
                  </a:cubicBezTo>
                  <a:lnTo>
                    <a:pt x="758" y="185"/>
                  </a:lnTo>
                  <a:cubicBezTo>
                    <a:pt x="741" y="164"/>
                    <a:pt x="723" y="150"/>
                    <a:pt x="703" y="140"/>
                  </a:cubicBezTo>
                  <a:cubicBezTo>
                    <a:pt x="597" y="72"/>
                    <a:pt x="345" y="24"/>
                    <a:pt x="0" y="0"/>
                  </a:cubicBezTo>
                  <a:close/>
                  <a:moveTo>
                    <a:pt x="983" y="946"/>
                  </a:moveTo>
                  <a:lnTo>
                    <a:pt x="741" y="1287"/>
                  </a:lnTo>
                  <a:cubicBezTo>
                    <a:pt x="857" y="1754"/>
                    <a:pt x="829" y="2253"/>
                    <a:pt x="638" y="2731"/>
                  </a:cubicBezTo>
                  <a:cubicBezTo>
                    <a:pt x="580" y="2881"/>
                    <a:pt x="447" y="2950"/>
                    <a:pt x="314" y="2953"/>
                  </a:cubicBezTo>
                  <a:cubicBezTo>
                    <a:pt x="338" y="3164"/>
                    <a:pt x="358" y="3369"/>
                    <a:pt x="386" y="3561"/>
                  </a:cubicBezTo>
                  <a:lnTo>
                    <a:pt x="386" y="3564"/>
                  </a:lnTo>
                  <a:cubicBezTo>
                    <a:pt x="389" y="3594"/>
                    <a:pt x="392" y="3626"/>
                    <a:pt x="396" y="3656"/>
                  </a:cubicBezTo>
                  <a:cubicBezTo>
                    <a:pt x="396" y="3659"/>
                    <a:pt x="396" y="3663"/>
                    <a:pt x="399" y="3663"/>
                  </a:cubicBezTo>
                  <a:lnTo>
                    <a:pt x="399" y="3670"/>
                  </a:lnTo>
                  <a:lnTo>
                    <a:pt x="399" y="3676"/>
                  </a:lnTo>
                  <a:lnTo>
                    <a:pt x="399" y="3680"/>
                  </a:lnTo>
                  <a:lnTo>
                    <a:pt x="399" y="3687"/>
                  </a:lnTo>
                  <a:cubicBezTo>
                    <a:pt x="399" y="3690"/>
                    <a:pt x="399" y="3694"/>
                    <a:pt x="403" y="3697"/>
                  </a:cubicBezTo>
                  <a:lnTo>
                    <a:pt x="403" y="3707"/>
                  </a:lnTo>
                  <a:lnTo>
                    <a:pt x="403" y="3711"/>
                  </a:lnTo>
                  <a:cubicBezTo>
                    <a:pt x="427" y="3939"/>
                    <a:pt x="444" y="4161"/>
                    <a:pt x="447" y="4380"/>
                  </a:cubicBezTo>
                  <a:cubicBezTo>
                    <a:pt x="823" y="4281"/>
                    <a:pt x="1065" y="4179"/>
                    <a:pt x="1065" y="4089"/>
                  </a:cubicBezTo>
                  <a:lnTo>
                    <a:pt x="1065" y="4086"/>
                  </a:lnTo>
                  <a:cubicBezTo>
                    <a:pt x="1062" y="4066"/>
                    <a:pt x="1062" y="4032"/>
                    <a:pt x="1062" y="3984"/>
                  </a:cubicBezTo>
                  <a:cubicBezTo>
                    <a:pt x="1062" y="3775"/>
                    <a:pt x="1072" y="3342"/>
                    <a:pt x="1072" y="2837"/>
                  </a:cubicBezTo>
                  <a:cubicBezTo>
                    <a:pt x="1072" y="2219"/>
                    <a:pt x="1059" y="1492"/>
                    <a:pt x="983" y="946"/>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547;p25">
              <a:extLst>
                <a:ext uri="{FF2B5EF4-FFF2-40B4-BE49-F238E27FC236}">
                  <a16:creationId xmlns:a16="http://schemas.microsoft.com/office/drawing/2014/main" id="{695619F7-D155-FBDD-E1EB-AAB1B42E4172}"/>
                </a:ext>
              </a:extLst>
            </p:cNvPr>
            <p:cNvSpPr/>
            <p:nvPr/>
          </p:nvSpPr>
          <p:spPr>
            <a:xfrm flipH="1">
              <a:off x="7087177" y="2235838"/>
              <a:ext cx="20699" cy="43945"/>
            </a:xfrm>
            <a:custGeom>
              <a:avLst/>
              <a:gdLst/>
              <a:ahLst/>
              <a:cxnLst/>
              <a:rect l="l" t="t" r="r" b="b"/>
              <a:pathLst>
                <a:path w="520" h="1104" extrusionOk="0">
                  <a:moveTo>
                    <a:pt x="294" y="1"/>
                  </a:moveTo>
                  <a:lnTo>
                    <a:pt x="1" y="420"/>
                  </a:lnTo>
                  <a:cubicBezTo>
                    <a:pt x="127" y="636"/>
                    <a:pt x="219" y="867"/>
                    <a:pt x="277" y="1103"/>
                  </a:cubicBezTo>
                  <a:lnTo>
                    <a:pt x="519" y="762"/>
                  </a:lnTo>
                  <a:cubicBezTo>
                    <a:pt x="472" y="403"/>
                    <a:pt x="400" y="124"/>
                    <a:pt x="294" y="1"/>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48;p25">
              <a:extLst>
                <a:ext uri="{FF2B5EF4-FFF2-40B4-BE49-F238E27FC236}">
                  <a16:creationId xmlns:a16="http://schemas.microsoft.com/office/drawing/2014/main" id="{422B83D7-85D8-DFCC-F45E-0C0CB55DD552}"/>
                </a:ext>
              </a:extLst>
            </p:cNvPr>
            <p:cNvSpPr/>
            <p:nvPr/>
          </p:nvSpPr>
          <p:spPr>
            <a:xfrm flipH="1">
              <a:off x="7110985" y="2227837"/>
              <a:ext cx="211603" cy="200339"/>
            </a:xfrm>
            <a:custGeom>
              <a:avLst/>
              <a:gdLst/>
              <a:ahLst/>
              <a:cxnLst/>
              <a:rect l="l" t="t" r="r" b="b"/>
              <a:pathLst>
                <a:path w="5316" h="5033" extrusionOk="0">
                  <a:moveTo>
                    <a:pt x="2162" y="656"/>
                  </a:moveTo>
                  <a:cubicBezTo>
                    <a:pt x="2199" y="656"/>
                    <a:pt x="2236" y="676"/>
                    <a:pt x="2261" y="710"/>
                  </a:cubicBezTo>
                  <a:cubicBezTo>
                    <a:pt x="2277" y="741"/>
                    <a:pt x="2281" y="775"/>
                    <a:pt x="2271" y="809"/>
                  </a:cubicBezTo>
                  <a:cubicBezTo>
                    <a:pt x="2554" y="966"/>
                    <a:pt x="2797" y="1502"/>
                    <a:pt x="2797" y="1980"/>
                  </a:cubicBezTo>
                  <a:cubicBezTo>
                    <a:pt x="2797" y="2632"/>
                    <a:pt x="2417" y="3158"/>
                    <a:pt x="1954" y="3158"/>
                  </a:cubicBezTo>
                  <a:cubicBezTo>
                    <a:pt x="1489" y="3158"/>
                    <a:pt x="1110" y="2632"/>
                    <a:pt x="1110" y="1980"/>
                  </a:cubicBezTo>
                  <a:cubicBezTo>
                    <a:pt x="1110" y="1929"/>
                    <a:pt x="1117" y="1878"/>
                    <a:pt x="1127" y="1826"/>
                  </a:cubicBezTo>
                  <a:lnTo>
                    <a:pt x="1127" y="1826"/>
                  </a:lnTo>
                  <a:cubicBezTo>
                    <a:pt x="991" y="2007"/>
                    <a:pt x="885" y="2198"/>
                    <a:pt x="844" y="2396"/>
                  </a:cubicBezTo>
                  <a:cubicBezTo>
                    <a:pt x="830" y="2447"/>
                    <a:pt x="782" y="2485"/>
                    <a:pt x="731" y="2485"/>
                  </a:cubicBezTo>
                  <a:cubicBezTo>
                    <a:pt x="725" y="2485"/>
                    <a:pt x="714" y="2482"/>
                    <a:pt x="708" y="2482"/>
                  </a:cubicBezTo>
                  <a:cubicBezTo>
                    <a:pt x="646" y="2468"/>
                    <a:pt x="605" y="2410"/>
                    <a:pt x="618" y="2349"/>
                  </a:cubicBezTo>
                  <a:cubicBezTo>
                    <a:pt x="810" y="1468"/>
                    <a:pt x="2049" y="706"/>
                    <a:pt x="2100" y="673"/>
                  </a:cubicBezTo>
                  <a:cubicBezTo>
                    <a:pt x="2121" y="662"/>
                    <a:pt x="2141" y="656"/>
                    <a:pt x="2162" y="656"/>
                  </a:cubicBezTo>
                  <a:close/>
                  <a:moveTo>
                    <a:pt x="2701" y="3380"/>
                  </a:moveTo>
                  <a:cubicBezTo>
                    <a:pt x="2725" y="3380"/>
                    <a:pt x="2748" y="3386"/>
                    <a:pt x="2769" y="3400"/>
                  </a:cubicBezTo>
                  <a:cubicBezTo>
                    <a:pt x="2820" y="3438"/>
                    <a:pt x="2830" y="3509"/>
                    <a:pt x="2793" y="3557"/>
                  </a:cubicBezTo>
                  <a:cubicBezTo>
                    <a:pt x="2663" y="3728"/>
                    <a:pt x="2493" y="3830"/>
                    <a:pt x="2291" y="3857"/>
                  </a:cubicBezTo>
                  <a:cubicBezTo>
                    <a:pt x="2254" y="3865"/>
                    <a:pt x="2213" y="3868"/>
                    <a:pt x="2175" y="3868"/>
                  </a:cubicBezTo>
                  <a:cubicBezTo>
                    <a:pt x="1769" y="3868"/>
                    <a:pt x="1393" y="3591"/>
                    <a:pt x="1376" y="3581"/>
                  </a:cubicBezTo>
                  <a:cubicBezTo>
                    <a:pt x="1329" y="3543"/>
                    <a:pt x="1319" y="3471"/>
                    <a:pt x="1356" y="3424"/>
                  </a:cubicBezTo>
                  <a:cubicBezTo>
                    <a:pt x="1376" y="3393"/>
                    <a:pt x="1410" y="3380"/>
                    <a:pt x="1448" y="3380"/>
                  </a:cubicBezTo>
                  <a:cubicBezTo>
                    <a:pt x="1472" y="3380"/>
                    <a:pt x="1496" y="3386"/>
                    <a:pt x="1516" y="3403"/>
                  </a:cubicBezTo>
                  <a:cubicBezTo>
                    <a:pt x="1519" y="3403"/>
                    <a:pt x="1847" y="3643"/>
                    <a:pt x="2175" y="3643"/>
                  </a:cubicBezTo>
                  <a:cubicBezTo>
                    <a:pt x="2203" y="3643"/>
                    <a:pt x="2233" y="3643"/>
                    <a:pt x="2261" y="3635"/>
                  </a:cubicBezTo>
                  <a:cubicBezTo>
                    <a:pt x="2400" y="3619"/>
                    <a:pt x="2517" y="3547"/>
                    <a:pt x="2609" y="3424"/>
                  </a:cubicBezTo>
                  <a:cubicBezTo>
                    <a:pt x="2633" y="3397"/>
                    <a:pt x="2666" y="3380"/>
                    <a:pt x="2701" y="3380"/>
                  </a:cubicBezTo>
                  <a:close/>
                  <a:moveTo>
                    <a:pt x="4322" y="0"/>
                  </a:moveTo>
                  <a:cubicBezTo>
                    <a:pt x="2991" y="0"/>
                    <a:pt x="1069" y="232"/>
                    <a:pt x="397" y="768"/>
                  </a:cubicBezTo>
                  <a:cubicBezTo>
                    <a:pt x="147" y="966"/>
                    <a:pt x="1" y="1236"/>
                    <a:pt x="1" y="1762"/>
                  </a:cubicBezTo>
                  <a:cubicBezTo>
                    <a:pt x="1" y="2099"/>
                    <a:pt x="62" y="2550"/>
                    <a:pt x="196" y="3158"/>
                  </a:cubicBezTo>
                  <a:cubicBezTo>
                    <a:pt x="509" y="4577"/>
                    <a:pt x="533" y="5032"/>
                    <a:pt x="1311" y="5032"/>
                  </a:cubicBezTo>
                  <a:cubicBezTo>
                    <a:pt x="1380" y="5032"/>
                    <a:pt x="1455" y="5028"/>
                    <a:pt x="1537" y="5021"/>
                  </a:cubicBezTo>
                  <a:cubicBezTo>
                    <a:pt x="1560" y="5021"/>
                    <a:pt x="1585" y="5018"/>
                    <a:pt x="1612" y="5015"/>
                  </a:cubicBezTo>
                  <a:cubicBezTo>
                    <a:pt x="2031" y="4468"/>
                    <a:pt x="2674" y="4011"/>
                    <a:pt x="3462" y="3752"/>
                  </a:cubicBezTo>
                  <a:cubicBezTo>
                    <a:pt x="3858" y="3622"/>
                    <a:pt x="4254" y="3553"/>
                    <a:pt x="4637" y="3540"/>
                  </a:cubicBezTo>
                  <a:cubicBezTo>
                    <a:pt x="4670" y="3414"/>
                    <a:pt x="4780" y="3304"/>
                    <a:pt x="4954" y="3304"/>
                  </a:cubicBezTo>
                  <a:cubicBezTo>
                    <a:pt x="5149" y="3304"/>
                    <a:pt x="5254" y="3430"/>
                    <a:pt x="5282" y="3574"/>
                  </a:cubicBezTo>
                  <a:cubicBezTo>
                    <a:pt x="5292" y="3574"/>
                    <a:pt x="5302" y="3578"/>
                    <a:pt x="5316" y="3578"/>
                  </a:cubicBezTo>
                  <a:cubicBezTo>
                    <a:pt x="5288" y="3386"/>
                    <a:pt x="5268" y="3181"/>
                    <a:pt x="5244" y="2970"/>
                  </a:cubicBezTo>
                  <a:lnTo>
                    <a:pt x="5227" y="2970"/>
                  </a:lnTo>
                  <a:cubicBezTo>
                    <a:pt x="5015" y="2970"/>
                    <a:pt x="4810" y="2813"/>
                    <a:pt x="4910" y="2567"/>
                  </a:cubicBezTo>
                  <a:cubicBezTo>
                    <a:pt x="5159" y="1935"/>
                    <a:pt x="5087" y="1243"/>
                    <a:pt x="4637" y="710"/>
                  </a:cubicBezTo>
                  <a:cubicBezTo>
                    <a:pt x="4425" y="461"/>
                    <a:pt x="4653" y="126"/>
                    <a:pt x="4899" y="126"/>
                  </a:cubicBezTo>
                  <a:cubicBezTo>
                    <a:pt x="4913" y="126"/>
                    <a:pt x="4930" y="126"/>
                    <a:pt x="4944" y="130"/>
                  </a:cubicBezTo>
                  <a:cubicBezTo>
                    <a:pt x="4940" y="92"/>
                    <a:pt x="4933" y="55"/>
                    <a:pt x="4930" y="17"/>
                  </a:cubicBezTo>
                  <a:cubicBezTo>
                    <a:pt x="4749" y="7"/>
                    <a:pt x="4544" y="0"/>
                    <a:pt x="4322" y="0"/>
                  </a:cubicBezTo>
                  <a:close/>
                </a:path>
              </a:pathLst>
            </a:custGeom>
            <a:solidFill>
              <a:srgbClr val="D1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549;p25">
              <a:extLst>
                <a:ext uri="{FF2B5EF4-FFF2-40B4-BE49-F238E27FC236}">
                  <a16:creationId xmlns:a16="http://schemas.microsoft.com/office/drawing/2014/main" id="{57BCE1F3-4400-E54D-B4D6-F13A784343EB}"/>
                </a:ext>
              </a:extLst>
            </p:cNvPr>
            <p:cNvSpPr/>
            <p:nvPr/>
          </p:nvSpPr>
          <p:spPr>
            <a:xfrm flipH="1">
              <a:off x="7209899" y="2362342"/>
              <a:ext cx="60225" cy="19465"/>
            </a:xfrm>
            <a:custGeom>
              <a:avLst/>
              <a:gdLst/>
              <a:ahLst/>
              <a:cxnLst/>
              <a:rect l="l" t="t" r="r" b="b"/>
              <a:pathLst>
                <a:path w="1513" h="489" extrusionOk="0">
                  <a:moveTo>
                    <a:pt x="130" y="1"/>
                  </a:moveTo>
                  <a:cubicBezTo>
                    <a:pt x="92" y="1"/>
                    <a:pt x="58" y="14"/>
                    <a:pt x="38" y="45"/>
                  </a:cubicBezTo>
                  <a:cubicBezTo>
                    <a:pt x="1" y="92"/>
                    <a:pt x="11" y="164"/>
                    <a:pt x="58" y="202"/>
                  </a:cubicBezTo>
                  <a:cubicBezTo>
                    <a:pt x="75" y="212"/>
                    <a:pt x="451" y="489"/>
                    <a:pt x="857" y="489"/>
                  </a:cubicBezTo>
                  <a:cubicBezTo>
                    <a:pt x="895" y="489"/>
                    <a:pt x="936" y="486"/>
                    <a:pt x="973" y="478"/>
                  </a:cubicBezTo>
                  <a:cubicBezTo>
                    <a:pt x="1175" y="451"/>
                    <a:pt x="1345" y="349"/>
                    <a:pt x="1475" y="178"/>
                  </a:cubicBezTo>
                  <a:cubicBezTo>
                    <a:pt x="1512" y="130"/>
                    <a:pt x="1502" y="59"/>
                    <a:pt x="1451" y="21"/>
                  </a:cubicBezTo>
                  <a:cubicBezTo>
                    <a:pt x="1430" y="7"/>
                    <a:pt x="1407" y="1"/>
                    <a:pt x="1383" y="1"/>
                  </a:cubicBezTo>
                  <a:cubicBezTo>
                    <a:pt x="1348" y="1"/>
                    <a:pt x="1315" y="18"/>
                    <a:pt x="1291" y="45"/>
                  </a:cubicBezTo>
                  <a:cubicBezTo>
                    <a:pt x="1199" y="168"/>
                    <a:pt x="1082" y="240"/>
                    <a:pt x="943" y="256"/>
                  </a:cubicBezTo>
                  <a:cubicBezTo>
                    <a:pt x="915" y="264"/>
                    <a:pt x="885" y="264"/>
                    <a:pt x="857" y="264"/>
                  </a:cubicBezTo>
                  <a:cubicBezTo>
                    <a:pt x="529" y="264"/>
                    <a:pt x="201" y="24"/>
                    <a:pt x="198" y="24"/>
                  </a:cubicBezTo>
                  <a:cubicBezTo>
                    <a:pt x="178" y="7"/>
                    <a:pt x="154" y="1"/>
                    <a:pt x="130" y="1"/>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550;p25">
              <a:extLst>
                <a:ext uri="{FF2B5EF4-FFF2-40B4-BE49-F238E27FC236}">
                  <a16:creationId xmlns:a16="http://schemas.microsoft.com/office/drawing/2014/main" id="{9450D848-D939-4915-C7CC-F7CACEC27B94}"/>
                </a:ext>
              </a:extLst>
            </p:cNvPr>
            <p:cNvSpPr/>
            <p:nvPr/>
          </p:nvSpPr>
          <p:spPr>
            <a:xfrm flipH="1">
              <a:off x="7110264" y="2370223"/>
              <a:ext cx="756" cy="6011"/>
            </a:xfrm>
            <a:custGeom>
              <a:avLst/>
              <a:gdLst/>
              <a:ahLst/>
              <a:cxnLst/>
              <a:rect l="l" t="t" r="r" b="b"/>
              <a:pathLst>
                <a:path w="19" h="151" extrusionOk="0">
                  <a:moveTo>
                    <a:pt x="18" y="147"/>
                  </a:moveTo>
                  <a:lnTo>
                    <a:pt x="18" y="151"/>
                  </a:lnTo>
                  <a:lnTo>
                    <a:pt x="18" y="147"/>
                  </a:lnTo>
                  <a:close/>
                  <a:moveTo>
                    <a:pt x="18" y="137"/>
                  </a:moveTo>
                  <a:lnTo>
                    <a:pt x="18" y="137"/>
                  </a:lnTo>
                  <a:lnTo>
                    <a:pt x="18" y="137"/>
                  </a:lnTo>
                  <a:close/>
                  <a:moveTo>
                    <a:pt x="14" y="120"/>
                  </a:moveTo>
                  <a:lnTo>
                    <a:pt x="14" y="127"/>
                  </a:lnTo>
                  <a:lnTo>
                    <a:pt x="14" y="120"/>
                  </a:lnTo>
                  <a:close/>
                  <a:moveTo>
                    <a:pt x="14" y="110"/>
                  </a:moveTo>
                  <a:lnTo>
                    <a:pt x="14" y="116"/>
                  </a:lnTo>
                  <a:lnTo>
                    <a:pt x="14" y="110"/>
                  </a:lnTo>
                  <a:close/>
                  <a:moveTo>
                    <a:pt x="11" y="96"/>
                  </a:moveTo>
                  <a:cubicBezTo>
                    <a:pt x="11" y="99"/>
                    <a:pt x="11" y="103"/>
                    <a:pt x="14" y="103"/>
                  </a:cubicBezTo>
                  <a:cubicBezTo>
                    <a:pt x="11" y="103"/>
                    <a:pt x="11" y="99"/>
                    <a:pt x="11" y="96"/>
                  </a:cubicBezTo>
                  <a:close/>
                  <a:moveTo>
                    <a:pt x="1" y="1"/>
                  </a:moveTo>
                  <a:lnTo>
                    <a:pt x="1" y="4"/>
                  </a:lnTo>
                  <a:cubicBezTo>
                    <a:pt x="4" y="34"/>
                    <a:pt x="7" y="66"/>
                    <a:pt x="11" y="96"/>
                  </a:cubicBezTo>
                  <a:cubicBezTo>
                    <a:pt x="7" y="66"/>
                    <a:pt x="4" y="34"/>
                    <a:pt x="1" y="4"/>
                  </a:cubicBezTo>
                  <a:lnTo>
                    <a:pt x="1" y="1"/>
                  </a:lnTo>
                  <a:close/>
                </a:path>
              </a:pathLst>
            </a:custGeom>
            <a:solidFill>
              <a:srgbClr val="D2C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51;p25">
              <a:extLst>
                <a:ext uri="{FF2B5EF4-FFF2-40B4-BE49-F238E27FC236}">
                  <a16:creationId xmlns:a16="http://schemas.microsoft.com/office/drawing/2014/main" id="{5BE96553-3D6B-1E74-0088-960CAB4E7883}"/>
                </a:ext>
              </a:extLst>
            </p:cNvPr>
            <p:cNvSpPr/>
            <p:nvPr/>
          </p:nvSpPr>
          <p:spPr>
            <a:xfrm flipH="1">
              <a:off x="7108516" y="2368750"/>
              <a:ext cx="149906" cy="58712"/>
            </a:xfrm>
            <a:custGeom>
              <a:avLst/>
              <a:gdLst/>
              <a:ahLst/>
              <a:cxnLst/>
              <a:rect l="l" t="t" r="r" b="b"/>
              <a:pathLst>
                <a:path w="3766" h="1475" extrusionOk="0">
                  <a:moveTo>
                    <a:pt x="3025" y="0"/>
                  </a:moveTo>
                  <a:cubicBezTo>
                    <a:pt x="2642" y="13"/>
                    <a:pt x="2246" y="82"/>
                    <a:pt x="1850" y="212"/>
                  </a:cubicBezTo>
                  <a:cubicBezTo>
                    <a:pt x="1062" y="471"/>
                    <a:pt x="419" y="928"/>
                    <a:pt x="0" y="1475"/>
                  </a:cubicBezTo>
                  <a:cubicBezTo>
                    <a:pt x="792" y="1403"/>
                    <a:pt x="2758" y="1130"/>
                    <a:pt x="3765" y="857"/>
                  </a:cubicBezTo>
                  <a:cubicBezTo>
                    <a:pt x="3762" y="638"/>
                    <a:pt x="3745" y="416"/>
                    <a:pt x="3721" y="188"/>
                  </a:cubicBezTo>
                  <a:lnTo>
                    <a:pt x="3721" y="184"/>
                  </a:lnTo>
                  <a:lnTo>
                    <a:pt x="3721" y="174"/>
                  </a:lnTo>
                  <a:cubicBezTo>
                    <a:pt x="3717" y="171"/>
                    <a:pt x="3717" y="167"/>
                    <a:pt x="3717" y="164"/>
                  </a:cubicBezTo>
                  <a:lnTo>
                    <a:pt x="3717" y="157"/>
                  </a:lnTo>
                  <a:lnTo>
                    <a:pt x="3717" y="153"/>
                  </a:lnTo>
                  <a:lnTo>
                    <a:pt x="3717" y="147"/>
                  </a:lnTo>
                  <a:lnTo>
                    <a:pt x="3717" y="140"/>
                  </a:lnTo>
                  <a:cubicBezTo>
                    <a:pt x="3714" y="140"/>
                    <a:pt x="3714" y="136"/>
                    <a:pt x="3714" y="133"/>
                  </a:cubicBezTo>
                  <a:cubicBezTo>
                    <a:pt x="3710" y="103"/>
                    <a:pt x="3707" y="71"/>
                    <a:pt x="3704" y="41"/>
                  </a:cubicBezTo>
                  <a:lnTo>
                    <a:pt x="3704" y="38"/>
                  </a:lnTo>
                  <a:cubicBezTo>
                    <a:pt x="3690" y="38"/>
                    <a:pt x="3680" y="34"/>
                    <a:pt x="3670" y="34"/>
                  </a:cubicBezTo>
                  <a:cubicBezTo>
                    <a:pt x="3701" y="222"/>
                    <a:pt x="3591" y="434"/>
                    <a:pt x="3342" y="434"/>
                  </a:cubicBezTo>
                  <a:cubicBezTo>
                    <a:pt x="3079" y="434"/>
                    <a:pt x="2973" y="194"/>
                    <a:pt x="3025" y="0"/>
                  </a:cubicBezTo>
                  <a:close/>
                </a:path>
              </a:pathLst>
            </a:custGeom>
            <a:solidFill>
              <a:srgbClr val="D1A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52;p25">
              <a:extLst>
                <a:ext uri="{FF2B5EF4-FFF2-40B4-BE49-F238E27FC236}">
                  <a16:creationId xmlns:a16="http://schemas.microsoft.com/office/drawing/2014/main" id="{47EE87A9-5718-6E7A-D736-EBCEF68E1426}"/>
                </a:ext>
              </a:extLst>
            </p:cNvPr>
            <p:cNvSpPr/>
            <p:nvPr/>
          </p:nvSpPr>
          <p:spPr>
            <a:xfrm flipH="1">
              <a:off x="7211253" y="2260001"/>
              <a:ext cx="67191" cy="93542"/>
            </a:xfrm>
            <a:custGeom>
              <a:avLst/>
              <a:gdLst/>
              <a:ahLst/>
              <a:cxnLst/>
              <a:rect l="l" t="t" r="r" b="b"/>
              <a:pathLst>
                <a:path w="1688" h="2350" extrusionOk="0">
                  <a:moveTo>
                    <a:pt x="1312" y="578"/>
                  </a:moveTo>
                  <a:cubicBezTo>
                    <a:pt x="1401" y="578"/>
                    <a:pt x="1472" y="694"/>
                    <a:pt x="1472" y="834"/>
                  </a:cubicBezTo>
                  <a:cubicBezTo>
                    <a:pt x="1472" y="977"/>
                    <a:pt x="1401" y="1094"/>
                    <a:pt x="1312" y="1094"/>
                  </a:cubicBezTo>
                  <a:cubicBezTo>
                    <a:pt x="1223" y="1094"/>
                    <a:pt x="1152" y="977"/>
                    <a:pt x="1152" y="834"/>
                  </a:cubicBezTo>
                  <a:cubicBezTo>
                    <a:pt x="1152" y="694"/>
                    <a:pt x="1223" y="578"/>
                    <a:pt x="1312" y="578"/>
                  </a:cubicBezTo>
                  <a:close/>
                  <a:moveTo>
                    <a:pt x="1162" y="1"/>
                  </a:moveTo>
                  <a:cubicBezTo>
                    <a:pt x="1152" y="21"/>
                    <a:pt x="1135" y="42"/>
                    <a:pt x="1114" y="56"/>
                  </a:cubicBezTo>
                  <a:cubicBezTo>
                    <a:pt x="1104" y="59"/>
                    <a:pt x="428" y="479"/>
                    <a:pt x="18" y="1018"/>
                  </a:cubicBezTo>
                  <a:cubicBezTo>
                    <a:pt x="8" y="1070"/>
                    <a:pt x="1" y="1121"/>
                    <a:pt x="1" y="1172"/>
                  </a:cubicBezTo>
                  <a:cubicBezTo>
                    <a:pt x="1" y="1824"/>
                    <a:pt x="380" y="2350"/>
                    <a:pt x="845" y="2350"/>
                  </a:cubicBezTo>
                  <a:cubicBezTo>
                    <a:pt x="1308" y="2350"/>
                    <a:pt x="1688" y="1824"/>
                    <a:pt x="1688" y="1172"/>
                  </a:cubicBezTo>
                  <a:cubicBezTo>
                    <a:pt x="1688" y="694"/>
                    <a:pt x="1445" y="158"/>
                    <a:pt x="1162" y="1"/>
                  </a:cubicBezTo>
                  <a:close/>
                </a:path>
              </a:pathLst>
            </a:custGeom>
            <a:solidFill>
              <a:srgbClr val="442D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53;p25">
              <a:extLst>
                <a:ext uri="{FF2B5EF4-FFF2-40B4-BE49-F238E27FC236}">
                  <a16:creationId xmlns:a16="http://schemas.microsoft.com/office/drawing/2014/main" id="{EFE5BB80-D7B7-5F83-8941-F3A5B6C92EFA}"/>
                </a:ext>
              </a:extLst>
            </p:cNvPr>
            <p:cNvSpPr/>
            <p:nvPr/>
          </p:nvSpPr>
          <p:spPr>
            <a:xfrm flipH="1">
              <a:off x="7219810" y="2283008"/>
              <a:ext cx="12817" cy="20539"/>
            </a:xfrm>
            <a:custGeom>
              <a:avLst/>
              <a:gdLst/>
              <a:ahLst/>
              <a:cxnLst/>
              <a:rect l="l" t="t" r="r" b="b"/>
              <a:pathLst>
                <a:path w="322" h="516" extrusionOk="0">
                  <a:moveTo>
                    <a:pt x="161" y="0"/>
                  </a:moveTo>
                  <a:cubicBezTo>
                    <a:pt x="72" y="0"/>
                    <a:pt x="1" y="116"/>
                    <a:pt x="1" y="256"/>
                  </a:cubicBezTo>
                  <a:cubicBezTo>
                    <a:pt x="1" y="399"/>
                    <a:pt x="72" y="516"/>
                    <a:pt x="161" y="516"/>
                  </a:cubicBezTo>
                  <a:cubicBezTo>
                    <a:pt x="250" y="516"/>
                    <a:pt x="321" y="399"/>
                    <a:pt x="321" y="256"/>
                  </a:cubicBezTo>
                  <a:cubicBezTo>
                    <a:pt x="321" y="116"/>
                    <a:pt x="250" y="0"/>
                    <a:pt x="161" y="0"/>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54;p25">
              <a:extLst>
                <a:ext uri="{FF2B5EF4-FFF2-40B4-BE49-F238E27FC236}">
                  <a16:creationId xmlns:a16="http://schemas.microsoft.com/office/drawing/2014/main" id="{620DC3F3-A0A2-0DAA-2066-457C73503635}"/>
                </a:ext>
              </a:extLst>
            </p:cNvPr>
            <p:cNvSpPr/>
            <p:nvPr/>
          </p:nvSpPr>
          <p:spPr>
            <a:xfrm flipH="1">
              <a:off x="7231753" y="2253910"/>
              <a:ext cx="66753" cy="72843"/>
            </a:xfrm>
            <a:custGeom>
              <a:avLst/>
              <a:gdLst/>
              <a:ahLst/>
              <a:cxnLst/>
              <a:rect l="l" t="t" r="r" b="b"/>
              <a:pathLst>
                <a:path w="1677" h="1830" extrusionOk="0">
                  <a:moveTo>
                    <a:pt x="1557" y="1"/>
                  </a:moveTo>
                  <a:cubicBezTo>
                    <a:pt x="1536" y="1"/>
                    <a:pt x="1516" y="7"/>
                    <a:pt x="1495" y="18"/>
                  </a:cubicBezTo>
                  <a:cubicBezTo>
                    <a:pt x="1444" y="51"/>
                    <a:pt x="205" y="813"/>
                    <a:pt x="13" y="1694"/>
                  </a:cubicBezTo>
                  <a:cubicBezTo>
                    <a:pt x="0" y="1755"/>
                    <a:pt x="41" y="1813"/>
                    <a:pt x="103" y="1827"/>
                  </a:cubicBezTo>
                  <a:cubicBezTo>
                    <a:pt x="109" y="1827"/>
                    <a:pt x="120" y="1830"/>
                    <a:pt x="126" y="1830"/>
                  </a:cubicBezTo>
                  <a:cubicBezTo>
                    <a:pt x="177" y="1830"/>
                    <a:pt x="225" y="1792"/>
                    <a:pt x="239" y="1741"/>
                  </a:cubicBezTo>
                  <a:cubicBezTo>
                    <a:pt x="280" y="1543"/>
                    <a:pt x="386" y="1352"/>
                    <a:pt x="522" y="1171"/>
                  </a:cubicBezTo>
                  <a:cubicBezTo>
                    <a:pt x="932" y="632"/>
                    <a:pt x="1608" y="212"/>
                    <a:pt x="1618" y="209"/>
                  </a:cubicBezTo>
                  <a:cubicBezTo>
                    <a:pt x="1639" y="195"/>
                    <a:pt x="1656" y="174"/>
                    <a:pt x="1666" y="154"/>
                  </a:cubicBezTo>
                  <a:cubicBezTo>
                    <a:pt x="1676" y="120"/>
                    <a:pt x="1672" y="86"/>
                    <a:pt x="1656" y="55"/>
                  </a:cubicBezTo>
                  <a:cubicBezTo>
                    <a:pt x="1631" y="21"/>
                    <a:pt x="1594" y="1"/>
                    <a:pt x="1557" y="1"/>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55;p25">
              <a:extLst>
                <a:ext uri="{FF2B5EF4-FFF2-40B4-BE49-F238E27FC236}">
                  <a16:creationId xmlns:a16="http://schemas.microsoft.com/office/drawing/2014/main" id="{2C7E84A1-E7BE-20D5-439E-6A39DD8A4F67}"/>
                </a:ext>
              </a:extLst>
            </p:cNvPr>
            <p:cNvSpPr/>
            <p:nvPr/>
          </p:nvSpPr>
          <p:spPr>
            <a:xfrm flipH="1">
              <a:off x="7083675" y="2227837"/>
              <a:ext cx="66872" cy="113603"/>
            </a:xfrm>
            <a:custGeom>
              <a:avLst/>
              <a:gdLst/>
              <a:ahLst/>
              <a:cxnLst/>
              <a:rect l="l" t="t" r="r" b="b"/>
              <a:pathLst>
                <a:path w="1680" h="2854" extrusionOk="0">
                  <a:moveTo>
                    <a:pt x="0" y="0"/>
                  </a:moveTo>
                  <a:lnTo>
                    <a:pt x="0" y="0"/>
                  </a:lnTo>
                  <a:cubicBezTo>
                    <a:pt x="642" y="0"/>
                    <a:pt x="1150" y="55"/>
                    <a:pt x="1311" y="157"/>
                  </a:cubicBezTo>
                  <a:cubicBezTo>
                    <a:pt x="1205" y="89"/>
                    <a:pt x="953" y="41"/>
                    <a:pt x="608" y="17"/>
                  </a:cubicBezTo>
                  <a:cubicBezTo>
                    <a:pt x="427" y="7"/>
                    <a:pt x="222" y="0"/>
                    <a:pt x="0" y="0"/>
                  </a:cubicBezTo>
                  <a:close/>
                  <a:moveTo>
                    <a:pt x="1311" y="157"/>
                  </a:moveTo>
                  <a:lnTo>
                    <a:pt x="1311" y="157"/>
                  </a:lnTo>
                  <a:cubicBezTo>
                    <a:pt x="1433" y="233"/>
                    <a:pt x="1516" y="485"/>
                    <a:pt x="1571" y="828"/>
                  </a:cubicBezTo>
                  <a:lnTo>
                    <a:pt x="1571" y="828"/>
                  </a:lnTo>
                  <a:cubicBezTo>
                    <a:pt x="1524" y="534"/>
                    <a:pt x="1458" y="309"/>
                    <a:pt x="1366" y="202"/>
                  </a:cubicBezTo>
                  <a:cubicBezTo>
                    <a:pt x="1349" y="181"/>
                    <a:pt x="1331" y="167"/>
                    <a:pt x="1311" y="157"/>
                  </a:cubicBezTo>
                  <a:close/>
                  <a:moveTo>
                    <a:pt x="1571" y="828"/>
                  </a:moveTo>
                  <a:cubicBezTo>
                    <a:pt x="1578" y="871"/>
                    <a:pt x="1585" y="916"/>
                    <a:pt x="1591" y="963"/>
                  </a:cubicBezTo>
                  <a:cubicBezTo>
                    <a:pt x="1593" y="975"/>
                    <a:pt x="1594" y="986"/>
                    <a:pt x="1596" y="998"/>
                  </a:cubicBezTo>
                  <a:lnTo>
                    <a:pt x="1596" y="998"/>
                  </a:lnTo>
                  <a:cubicBezTo>
                    <a:pt x="1588" y="939"/>
                    <a:pt x="1580" y="882"/>
                    <a:pt x="1571" y="828"/>
                  </a:cubicBezTo>
                  <a:close/>
                  <a:moveTo>
                    <a:pt x="1596" y="998"/>
                  </a:moveTo>
                  <a:lnTo>
                    <a:pt x="1596" y="998"/>
                  </a:lnTo>
                  <a:cubicBezTo>
                    <a:pt x="1665" y="1540"/>
                    <a:pt x="1680" y="2248"/>
                    <a:pt x="1680" y="2854"/>
                  </a:cubicBezTo>
                  <a:cubicBezTo>
                    <a:pt x="1680" y="2249"/>
                    <a:pt x="1667" y="1540"/>
                    <a:pt x="1596" y="998"/>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56;p25">
              <a:extLst>
                <a:ext uri="{FF2B5EF4-FFF2-40B4-BE49-F238E27FC236}">
                  <a16:creationId xmlns:a16="http://schemas.microsoft.com/office/drawing/2014/main" id="{C78619D7-D635-2EB1-C913-70BDEA9132DD}"/>
                </a:ext>
              </a:extLst>
            </p:cNvPr>
            <p:cNvSpPr/>
            <p:nvPr/>
          </p:nvSpPr>
          <p:spPr>
            <a:xfrm flipH="1">
              <a:off x="7286367" y="2309360"/>
              <a:ext cx="94497" cy="139835"/>
            </a:xfrm>
            <a:custGeom>
              <a:avLst/>
              <a:gdLst/>
              <a:ahLst/>
              <a:cxnLst/>
              <a:rect l="l" t="t" r="r" b="b"/>
              <a:pathLst>
                <a:path w="2374" h="3513" extrusionOk="0">
                  <a:moveTo>
                    <a:pt x="236" y="0"/>
                  </a:moveTo>
                  <a:cubicBezTo>
                    <a:pt x="236" y="1"/>
                    <a:pt x="0" y="1629"/>
                    <a:pt x="454" y="1704"/>
                  </a:cubicBezTo>
                  <a:lnTo>
                    <a:pt x="454" y="1704"/>
                  </a:lnTo>
                  <a:lnTo>
                    <a:pt x="236" y="0"/>
                  </a:lnTo>
                  <a:close/>
                  <a:moveTo>
                    <a:pt x="1480" y="1643"/>
                  </a:moveTo>
                  <a:cubicBezTo>
                    <a:pt x="1141" y="1643"/>
                    <a:pt x="759" y="1707"/>
                    <a:pt x="506" y="1707"/>
                  </a:cubicBezTo>
                  <a:cubicBezTo>
                    <a:pt x="499" y="1707"/>
                    <a:pt x="492" y="1707"/>
                    <a:pt x="485" y="1707"/>
                  </a:cubicBezTo>
                  <a:cubicBezTo>
                    <a:pt x="474" y="1707"/>
                    <a:pt x="464" y="1706"/>
                    <a:pt x="454" y="1704"/>
                  </a:cubicBezTo>
                  <a:lnTo>
                    <a:pt x="454" y="1704"/>
                  </a:lnTo>
                  <a:lnTo>
                    <a:pt x="686" y="3512"/>
                  </a:lnTo>
                  <a:cubicBezTo>
                    <a:pt x="1721" y="3230"/>
                    <a:pt x="2373" y="2458"/>
                    <a:pt x="2195" y="1953"/>
                  </a:cubicBezTo>
                  <a:cubicBezTo>
                    <a:pt x="2108" y="1705"/>
                    <a:pt x="1815" y="1643"/>
                    <a:pt x="1480" y="1643"/>
                  </a:cubicBezTo>
                  <a:close/>
                </a:path>
              </a:pathLst>
            </a:custGeom>
            <a:solidFill>
              <a:srgbClr val="FFB1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57;p25">
              <a:extLst>
                <a:ext uri="{FF2B5EF4-FFF2-40B4-BE49-F238E27FC236}">
                  <a16:creationId xmlns:a16="http://schemas.microsoft.com/office/drawing/2014/main" id="{877FC49D-FC64-0E15-3C36-47C7D1A09D1E}"/>
                </a:ext>
              </a:extLst>
            </p:cNvPr>
            <p:cNvSpPr/>
            <p:nvPr/>
          </p:nvSpPr>
          <p:spPr>
            <a:xfrm flipH="1">
              <a:off x="7286566" y="2304822"/>
              <a:ext cx="96885" cy="148871"/>
            </a:xfrm>
            <a:custGeom>
              <a:avLst/>
              <a:gdLst/>
              <a:ahLst/>
              <a:cxnLst/>
              <a:rect l="l" t="t" r="r" b="b"/>
              <a:pathLst>
                <a:path w="2434" h="3740" extrusionOk="0">
                  <a:moveTo>
                    <a:pt x="305" y="1"/>
                  </a:moveTo>
                  <a:cubicBezTo>
                    <a:pt x="248" y="1"/>
                    <a:pt x="198" y="40"/>
                    <a:pt x="188" y="97"/>
                  </a:cubicBezTo>
                  <a:cubicBezTo>
                    <a:pt x="168" y="237"/>
                    <a:pt x="1" y="1466"/>
                    <a:pt x="311" y="1821"/>
                  </a:cubicBezTo>
                  <a:cubicBezTo>
                    <a:pt x="373" y="1893"/>
                    <a:pt x="455" y="1931"/>
                    <a:pt x="546" y="1934"/>
                  </a:cubicBezTo>
                  <a:cubicBezTo>
                    <a:pt x="673" y="1934"/>
                    <a:pt x="830" y="1920"/>
                    <a:pt x="994" y="1903"/>
                  </a:cubicBezTo>
                  <a:cubicBezTo>
                    <a:pt x="1171" y="1886"/>
                    <a:pt x="1364" y="1868"/>
                    <a:pt x="1542" y="1868"/>
                  </a:cubicBezTo>
                  <a:cubicBezTo>
                    <a:pt x="1834" y="1868"/>
                    <a:pt x="2085" y="1917"/>
                    <a:pt x="2151" y="2104"/>
                  </a:cubicBezTo>
                  <a:cubicBezTo>
                    <a:pt x="2199" y="2238"/>
                    <a:pt x="2175" y="2402"/>
                    <a:pt x="2079" y="2575"/>
                  </a:cubicBezTo>
                  <a:cubicBezTo>
                    <a:pt x="1865" y="2982"/>
                    <a:pt x="1328" y="3354"/>
                    <a:pt x="721" y="3521"/>
                  </a:cubicBezTo>
                  <a:cubicBezTo>
                    <a:pt x="659" y="3538"/>
                    <a:pt x="625" y="3599"/>
                    <a:pt x="642" y="3658"/>
                  </a:cubicBezTo>
                  <a:cubicBezTo>
                    <a:pt x="656" y="3708"/>
                    <a:pt x="700" y="3740"/>
                    <a:pt x="751" y="3740"/>
                  </a:cubicBezTo>
                  <a:cubicBezTo>
                    <a:pt x="762" y="3740"/>
                    <a:pt x="772" y="3740"/>
                    <a:pt x="782" y="3736"/>
                  </a:cubicBezTo>
                  <a:cubicBezTo>
                    <a:pt x="1458" y="3549"/>
                    <a:pt x="2035" y="3142"/>
                    <a:pt x="2284" y="2678"/>
                  </a:cubicBezTo>
                  <a:cubicBezTo>
                    <a:pt x="2407" y="2449"/>
                    <a:pt x="2434" y="2224"/>
                    <a:pt x="2369" y="2033"/>
                  </a:cubicBezTo>
                  <a:cubicBezTo>
                    <a:pt x="2258" y="1720"/>
                    <a:pt x="1915" y="1645"/>
                    <a:pt x="1537" y="1645"/>
                  </a:cubicBezTo>
                  <a:cubicBezTo>
                    <a:pt x="1349" y="1645"/>
                    <a:pt x="1152" y="1664"/>
                    <a:pt x="970" y="1681"/>
                  </a:cubicBezTo>
                  <a:cubicBezTo>
                    <a:pt x="820" y="1695"/>
                    <a:pt x="677" y="1709"/>
                    <a:pt x="567" y="1709"/>
                  </a:cubicBezTo>
                  <a:cubicBezTo>
                    <a:pt x="561" y="1709"/>
                    <a:pt x="555" y="1709"/>
                    <a:pt x="549" y="1709"/>
                  </a:cubicBezTo>
                  <a:cubicBezTo>
                    <a:pt x="531" y="1709"/>
                    <a:pt x="511" y="1705"/>
                    <a:pt x="485" y="1674"/>
                  </a:cubicBezTo>
                  <a:cubicBezTo>
                    <a:pt x="301" y="1466"/>
                    <a:pt x="345" y="616"/>
                    <a:pt x="414" y="128"/>
                  </a:cubicBezTo>
                  <a:cubicBezTo>
                    <a:pt x="424" y="70"/>
                    <a:pt x="379" y="12"/>
                    <a:pt x="318" y="1"/>
                  </a:cubicBezTo>
                  <a:cubicBezTo>
                    <a:pt x="314" y="1"/>
                    <a:pt x="309" y="1"/>
                    <a:pt x="305"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58;p25">
              <a:extLst>
                <a:ext uri="{FF2B5EF4-FFF2-40B4-BE49-F238E27FC236}">
                  <a16:creationId xmlns:a16="http://schemas.microsoft.com/office/drawing/2014/main" id="{FEE8DC1D-EF5D-5B01-9AFA-ADA4DDA93E29}"/>
                </a:ext>
              </a:extLst>
            </p:cNvPr>
            <p:cNvSpPr/>
            <p:nvPr/>
          </p:nvSpPr>
          <p:spPr>
            <a:xfrm flipH="1">
              <a:off x="7092193" y="2232972"/>
              <a:ext cx="33635" cy="113086"/>
            </a:xfrm>
            <a:custGeom>
              <a:avLst/>
              <a:gdLst/>
              <a:ahLst/>
              <a:cxnLst/>
              <a:rect l="l" t="t" r="r" b="b"/>
              <a:pathLst>
                <a:path w="845" h="2841" extrusionOk="0">
                  <a:moveTo>
                    <a:pt x="1" y="1"/>
                  </a:moveTo>
                  <a:lnTo>
                    <a:pt x="1" y="1"/>
                  </a:lnTo>
                  <a:cubicBezTo>
                    <a:pt x="42" y="328"/>
                    <a:pt x="79" y="656"/>
                    <a:pt x="113" y="977"/>
                  </a:cubicBezTo>
                  <a:lnTo>
                    <a:pt x="452" y="492"/>
                  </a:lnTo>
                  <a:cubicBezTo>
                    <a:pt x="373" y="359"/>
                    <a:pt x="280" y="229"/>
                    <a:pt x="178" y="110"/>
                  </a:cubicBezTo>
                  <a:cubicBezTo>
                    <a:pt x="124" y="45"/>
                    <a:pt x="62" y="11"/>
                    <a:pt x="1" y="1"/>
                  </a:cubicBezTo>
                  <a:close/>
                  <a:moveTo>
                    <a:pt x="728" y="1175"/>
                  </a:moveTo>
                  <a:lnTo>
                    <a:pt x="206" y="1909"/>
                  </a:lnTo>
                  <a:cubicBezTo>
                    <a:pt x="236" y="2233"/>
                    <a:pt x="267" y="2544"/>
                    <a:pt x="301" y="2841"/>
                  </a:cubicBezTo>
                  <a:cubicBezTo>
                    <a:pt x="434" y="2838"/>
                    <a:pt x="567" y="2769"/>
                    <a:pt x="625" y="2619"/>
                  </a:cubicBezTo>
                  <a:cubicBezTo>
                    <a:pt x="816" y="2141"/>
                    <a:pt x="844" y="1642"/>
                    <a:pt x="728" y="1175"/>
                  </a:cubicBezTo>
                  <a:close/>
                </a:path>
              </a:pathLst>
            </a:custGeom>
            <a:solidFill>
              <a:srgbClr val="EC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59;p25">
              <a:extLst>
                <a:ext uri="{FF2B5EF4-FFF2-40B4-BE49-F238E27FC236}">
                  <a16:creationId xmlns:a16="http://schemas.microsoft.com/office/drawing/2014/main" id="{A707024F-EEC3-6BBE-2E02-CC94EB440576}"/>
                </a:ext>
              </a:extLst>
            </p:cNvPr>
            <p:cNvSpPr/>
            <p:nvPr/>
          </p:nvSpPr>
          <p:spPr>
            <a:xfrm flipH="1">
              <a:off x="7096850" y="2252557"/>
              <a:ext cx="24480" cy="56404"/>
            </a:xfrm>
            <a:custGeom>
              <a:avLst/>
              <a:gdLst/>
              <a:ahLst/>
              <a:cxnLst/>
              <a:rect l="l" t="t" r="r" b="b"/>
              <a:pathLst>
                <a:path w="615" h="1417" extrusionOk="0">
                  <a:moveTo>
                    <a:pt x="339" y="0"/>
                  </a:moveTo>
                  <a:lnTo>
                    <a:pt x="0" y="485"/>
                  </a:lnTo>
                  <a:cubicBezTo>
                    <a:pt x="31" y="802"/>
                    <a:pt x="62" y="1117"/>
                    <a:pt x="93" y="1417"/>
                  </a:cubicBezTo>
                  <a:lnTo>
                    <a:pt x="615" y="683"/>
                  </a:lnTo>
                  <a:cubicBezTo>
                    <a:pt x="557" y="447"/>
                    <a:pt x="465" y="216"/>
                    <a:pt x="339" y="0"/>
                  </a:cubicBezTo>
                  <a:close/>
                </a:path>
              </a:pathLst>
            </a:custGeom>
            <a:solidFill>
              <a:srgbClr val="9AA2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60;p25">
              <a:extLst>
                <a:ext uri="{FF2B5EF4-FFF2-40B4-BE49-F238E27FC236}">
                  <a16:creationId xmlns:a16="http://schemas.microsoft.com/office/drawing/2014/main" id="{B6567C28-6D81-ED59-C8BB-D898C15B3285}"/>
                </a:ext>
              </a:extLst>
            </p:cNvPr>
            <p:cNvSpPr/>
            <p:nvPr/>
          </p:nvSpPr>
          <p:spPr>
            <a:xfrm flipH="1">
              <a:off x="7113847" y="2232853"/>
              <a:ext cx="32640" cy="113205"/>
            </a:xfrm>
            <a:custGeom>
              <a:avLst/>
              <a:gdLst/>
              <a:ahLst/>
              <a:cxnLst/>
              <a:rect l="l" t="t" r="r" b="b"/>
              <a:pathLst>
                <a:path w="820" h="2844" extrusionOk="0">
                  <a:moveTo>
                    <a:pt x="475" y="0"/>
                  </a:moveTo>
                  <a:cubicBezTo>
                    <a:pt x="229" y="0"/>
                    <a:pt x="1" y="335"/>
                    <a:pt x="213" y="584"/>
                  </a:cubicBezTo>
                  <a:cubicBezTo>
                    <a:pt x="663" y="1117"/>
                    <a:pt x="735" y="1809"/>
                    <a:pt x="486" y="2441"/>
                  </a:cubicBezTo>
                  <a:cubicBezTo>
                    <a:pt x="386" y="2687"/>
                    <a:pt x="591" y="2844"/>
                    <a:pt x="803" y="2844"/>
                  </a:cubicBezTo>
                  <a:lnTo>
                    <a:pt x="820" y="2844"/>
                  </a:lnTo>
                  <a:cubicBezTo>
                    <a:pt x="786" y="2547"/>
                    <a:pt x="755" y="2236"/>
                    <a:pt x="725" y="1912"/>
                  </a:cubicBezTo>
                  <a:cubicBezTo>
                    <a:pt x="694" y="1612"/>
                    <a:pt x="663" y="1297"/>
                    <a:pt x="632" y="980"/>
                  </a:cubicBezTo>
                  <a:cubicBezTo>
                    <a:pt x="598" y="659"/>
                    <a:pt x="561" y="331"/>
                    <a:pt x="520" y="4"/>
                  </a:cubicBezTo>
                  <a:cubicBezTo>
                    <a:pt x="506" y="0"/>
                    <a:pt x="489" y="0"/>
                    <a:pt x="475" y="0"/>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61;p25">
              <a:extLst>
                <a:ext uri="{FF2B5EF4-FFF2-40B4-BE49-F238E27FC236}">
                  <a16:creationId xmlns:a16="http://schemas.microsoft.com/office/drawing/2014/main" id="{0E793738-07CD-081E-608E-490BF14D47D0}"/>
                </a:ext>
              </a:extLst>
            </p:cNvPr>
            <p:cNvSpPr/>
            <p:nvPr/>
          </p:nvSpPr>
          <p:spPr>
            <a:xfrm flipH="1">
              <a:off x="7112335" y="2359356"/>
              <a:ext cx="25714" cy="10747"/>
            </a:xfrm>
            <a:custGeom>
              <a:avLst/>
              <a:gdLst/>
              <a:ahLst/>
              <a:cxnLst/>
              <a:rect l="l" t="t" r="r" b="b"/>
              <a:pathLst>
                <a:path w="646" h="270" extrusionOk="0">
                  <a:moveTo>
                    <a:pt x="318" y="0"/>
                  </a:moveTo>
                  <a:cubicBezTo>
                    <a:pt x="144" y="0"/>
                    <a:pt x="34" y="110"/>
                    <a:pt x="1" y="236"/>
                  </a:cubicBezTo>
                  <a:lnTo>
                    <a:pt x="127" y="236"/>
                  </a:lnTo>
                  <a:cubicBezTo>
                    <a:pt x="304" y="236"/>
                    <a:pt x="478" y="246"/>
                    <a:pt x="646" y="270"/>
                  </a:cubicBezTo>
                  <a:cubicBezTo>
                    <a:pt x="618" y="126"/>
                    <a:pt x="513" y="0"/>
                    <a:pt x="318" y="0"/>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62;p25">
              <a:extLst>
                <a:ext uri="{FF2B5EF4-FFF2-40B4-BE49-F238E27FC236}">
                  <a16:creationId xmlns:a16="http://schemas.microsoft.com/office/drawing/2014/main" id="{87EB086E-DCC5-8B8E-94F7-A871CC4B98A5}"/>
                </a:ext>
              </a:extLst>
            </p:cNvPr>
            <p:cNvSpPr/>
            <p:nvPr/>
          </p:nvSpPr>
          <p:spPr>
            <a:xfrm flipH="1">
              <a:off x="7111101" y="2368750"/>
              <a:ext cx="28978" cy="17275"/>
            </a:xfrm>
            <a:custGeom>
              <a:avLst/>
              <a:gdLst/>
              <a:ahLst/>
              <a:cxnLst/>
              <a:rect l="l" t="t" r="r" b="b"/>
              <a:pathLst>
                <a:path w="728" h="434" extrusionOk="0">
                  <a:moveTo>
                    <a:pt x="52" y="0"/>
                  </a:moveTo>
                  <a:cubicBezTo>
                    <a:pt x="0" y="194"/>
                    <a:pt x="106" y="434"/>
                    <a:pt x="369" y="434"/>
                  </a:cubicBezTo>
                  <a:cubicBezTo>
                    <a:pt x="618" y="434"/>
                    <a:pt x="728" y="222"/>
                    <a:pt x="697" y="34"/>
                  </a:cubicBezTo>
                  <a:cubicBezTo>
                    <a:pt x="529" y="10"/>
                    <a:pt x="355" y="0"/>
                    <a:pt x="178" y="0"/>
                  </a:cubicBezTo>
                  <a:close/>
                </a:path>
              </a:pathLst>
            </a:custGeom>
            <a:solidFill>
              <a:srgbClr val="EBD7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63;p25">
              <a:extLst>
                <a:ext uri="{FF2B5EF4-FFF2-40B4-BE49-F238E27FC236}">
                  <a16:creationId xmlns:a16="http://schemas.microsoft.com/office/drawing/2014/main" id="{61680B1D-470A-C321-CE7F-2FEB7FC32F31}"/>
                </a:ext>
              </a:extLst>
            </p:cNvPr>
            <p:cNvSpPr/>
            <p:nvPr/>
          </p:nvSpPr>
          <p:spPr>
            <a:xfrm flipH="1">
              <a:off x="7457770" y="2285954"/>
              <a:ext cx="52742" cy="105921"/>
            </a:xfrm>
            <a:custGeom>
              <a:avLst/>
              <a:gdLst/>
              <a:ahLst/>
              <a:cxnLst/>
              <a:rect l="l" t="t" r="r" b="b"/>
              <a:pathLst>
                <a:path w="1325" h="2661" extrusionOk="0">
                  <a:moveTo>
                    <a:pt x="492" y="1"/>
                  </a:moveTo>
                  <a:cubicBezTo>
                    <a:pt x="236" y="1"/>
                    <a:pt x="1" y="336"/>
                    <a:pt x="236" y="578"/>
                  </a:cubicBezTo>
                  <a:cubicBezTo>
                    <a:pt x="642" y="995"/>
                    <a:pt x="438" y="1762"/>
                    <a:pt x="315" y="2244"/>
                  </a:cubicBezTo>
                  <a:cubicBezTo>
                    <a:pt x="253" y="2496"/>
                    <a:pt x="469" y="2660"/>
                    <a:pt x="669" y="2660"/>
                  </a:cubicBezTo>
                  <a:cubicBezTo>
                    <a:pt x="806" y="2660"/>
                    <a:pt x="936" y="2589"/>
                    <a:pt x="977" y="2421"/>
                  </a:cubicBezTo>
                  <a:cubicBezTo>
                    <a:pt x="1168" y="1667"/>
                    <a:pt x="1325" y="725"/>
                    <a:pt x="721" y="103"/>
                  </a:cubicBezTo>
                  <a:cubicBezTo>
                    <a:pt x="649" y="32"/>
                    <a:pt x="571" y="1"/>
                    <a:pt x="492" y="1"/>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64;p25">
              <a:extLst>
                <a:ext uri="{FF2B5EF4-FFF2-40B4-BE49-F238E27FC236}">
                  <a16:creationId xmlns:a16="http://schemas.microsoft.com/office/drawing/2014/main" id="{4EE51376-2F93-A927-10B2-1FE34F582FC0}"/>
                </a:ext>
              </a:extLst>
            </p:cNvPr>
            <p:cNvSpPr/>
            <p:nvPr/>
          </p:nvSpPr>
          <p:spPr>
            <a:xfrm flipH="1">
              <a:off x="7471861" y="2401590"/>
              <a:ext cx="35227" cy="26709"/>
            </a:xfrm>
            <a:custGeom>
              <a:avLst/>
              <a:gdLst/>
              <a:ahLst/>
              <a:cxnLst/>
              <a:rect l="l" t="t" r="r" b="b"/>
              <a:pathLst>
                <a:path w="885" h="671" extrusionOk="0">
                  <a:moveTo>
                    <a:pt x="440" y="1"/>
                  </a:moveTo>
                  <a:cubicBezTo>
                    <a:pt x="0" y="1"/>
                    <a:pt x="0" y="670"/>
                    <a:pt x="440" y="670"/>
                  </a:cubicBezTo>
                  <a:cubicBezTo>
                    <a:pt x="884" y="670"/>
                    <a:pt x="884" y="1"/>
                    <a:pt x="440" y="1"/>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65;p25">
              <a:extLst>
                <a:ext uri="{FF2B5EF4-FFF2-40B4-BE49-F238E27FC236}">
                  <a16:creationId xmlns:a16="http://schemas.microsoft.com/office/drawing/2014/main" id="{86A511E6-AB27-3785-5BC7-30EEC2B58FD6}"/>
                </a:ext>
              </a:extLst>
            </p:cNvPr>
            <p:cNvSpPr/>
            <p:nvPr/>
          </p:nvSpPr>
          <p:spPr>
            <a:xfrm flipH="1">
              <a:off x="7504865" y="2680868"/>
              <a:ext cx="265818" cy="261200"/>
            </a:xfrm>
            <a:custGeom>
              <a:avLst/>
              <a:gdLst/>
              <a:ahLst/>
              <a:cxnLst/>
              <a:rect l="l" t="t" r="r" b="b"/>
              <a:pathLst>
                <a:path w="6678" h="6562" extrusionOk="0">
                  <a:moveTo>
                    <a:pt x="4519" y="0"/>
                  </a:moveTo>
                  <a:cubicBezTo>
                    <a:pt x="0" y="215"/>
                    <a:pt x="925" y="5462"/>
                    <a:pt x="1639" y="6059"/>
                  </a:cubicBezTo>
                  <a:cubicBezTo>
                    <a:pt x="2017" y="6380"/>
                    <a:pt x="2540" y="6550"/>
                    <a:pt x="3103" y="6561"/>
                  </a:cubicBezTo>
                  <a:cubicBezTo>
                    <a:pt x="3977" y="6145"/>
                    <a:pt x="5612" y="5865"/>
                    <a:pt x="6086" y="3892"/>
                  </a:cubicBezTo>
                  <a:cubicBezTo>
                    <a:pt x="6677" y="1423"/>
                    <a:pt x="5584" y="127"/>
                    <a:pt x="4519" y="0"/>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66;p25">
              <a:extLst>
                <a:ext uri="{FF2B5EF4-FFF2-40B4-BE49-F238E27FC236}">
                  <a16:creationId xmlns:a16="http://schemas.microsoft.com/office/drawing/2014/main" id="{6D6DC0CF-6CC9-3118-4192-8FF1A47E12A1}"/>
                </a:ext>
              </a:extLst>
            </p:cNvPr>
            <p:cNvSpPr/>
            <p:nvPr/>
          </p:nvSpPr>
          <p:spPr>
            <a:xfrm flipH="1">
              <a:off x="7473098" y="2680868"/>
              <a:ext cx="198428" cy="262673"/>
            </a:xfrm>
            <a:custGeom>
              <a:avLst/>
              <a:gdLst/>
              <a:ahLst/>
              <a:cxnLst/>
              <a:rect l="l" t="t" r="r" b="b"/>
              <a:pathLst>
                <a:path w="4985" h="6599" extrusionOk="0">
                  <a:moveTo>
                    <a:pt x="2028" y="0"/>
                  </a:moveTo>
                  <a:cubicBezTo>
                    <a:pt x="2028" y="0"/>
                    <a:pt x="4172" y="1000"/>
                    <a:pt x="3575" y="3281"/>
                  </a:cubicBezTo>
                  <a:cubicBezTo>
                    <a:pt x="3076" y="5178"/>
                    <a:pt x="1943" y="6482"/>
                    <a:pt x="0" y="6482"/>
                  </a:cubicBezTo>
                  <a:cubicBezTo>
                    <a:pt x="328" y="6561"/>
                    <a:pt x="638" y="6598"/>
                    <a:pt x="930" y="6598"/>
                  </a:cubicBezTo>
                  <a:cubicBezTo>
                    <a:pt x="2255" y="6598"/>
                    <a:pt x="3220" y="5828"/>
                    <a:pt x="3841" y="4609"/>
                  </a:cubicBezTo>
                  <a:cubicBezTo>
                    <a:pt x="4985" y="2362"/>
                    <a:pt x="3862" y="89"/>
                    <a:pt x="2028" y="0"/>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418;p25">
            <a:extLst>
              <a:ext uri="{FF2B5EF4-FFF2-40B4-BE49-F238E27FC236}">
                <a16:creationId xmlns:a16="http://schemas.microsoft.com/office/drawing/2014/main" id="{61BC002B-2BA7-FA54-B399-E73303EFC16F}"/>
              </a:ext>
            </a:extLst>
          </p:cNvPr>
          <p:cNvGrpSpPr/>
          <p:nvPr/>
        </p:nvGrpSpPr>
        <p:grpSpPr>
          <a:xfrm>
            <a:off x="-574715" y="7720320"/>
            <a:ext cx="2576053" cy="2590800"/>
            <a:chOff x="2670950" y="1672175"/>
            <a:chExt cx="143500" cy="163525"/>
          </a:xfrm>
        </p:grpSpPr>
        <p:sp>
          <p:nvSpPr>
            <p:cNvPr id="131" name="Google Shape;419;p25">
              <a:extLst>
                <a:ext uri="{FF2B5EF4-FFF2-40B4-BE49-F238E27FC236}">
                  <a16:creationId xmlns:a16="http://schemas.microsoft.com/office/drawing/2014/main" id="{26AF82DB-1D90-E4F3-C444-83C2BAEE0767}"/>
                </a:ext>
              </a:extLst>
            </p:cNvPr>
            <p:cNvSpPr/>
            <p:nvPr/>
          </p:nvSpPr>
          <p:spPr>
            <a:xfrm>
              <a:off x="2678200" y="1681125"/>
              <a:ext cx="29550" cy="60025"/>
            </a:xfrm>
            <a:custGeom>
              <a:avLst/>
              <a:gdLst/>
              <a:ahLst/>
              <a:cxnLst/>
              <a:rect l="l" t="t" r="r" b="b"/>
              <a:pathLst>
                <a:path w="1182" h="2401" extrusionOk="0">
                  <a:moveTo>
                    <a:pt x="604" y="1762"/>
                  </a:moveTo>
                  <a:cubicBezTo>
                    <a:pt x="604" y="1762"/>
                    <a:pt x="605" y="1766"/>
                    <a:pt x="608" y="1770"/>
                  </a:cubicBezTo>
                  <a:lnTo>
                    <a:pt x="608" y="1770"/>
                  </a:lnTo>
                  <a:cubicBezTo>
                    <a:pt x="604" y="1769"/>
                    <a:pt x="604" y="1765"/>
                    <a:pt x="604" y="1765"/>
                  </a:cubicBezTo>
                  <a:lnTo>
                    <a:pt x="604" y="1762"/>
                  </a:lnTo>
                  <a:close/>
                  <a:moveTo>
                    <a:pt x="440" y="1"/>
                  </a:moveTo>
                  <a:cubicBezTo>
                    <a:pt x="437" y="103"/>
                    <a:pt x="433" y="209"/>
                    <a:pt x="430" y="311"/>
                  </a:cubicBezTo>
                  <a:cubicBezTo>
                    <a:pt x="430" y="414"/>
                    <a:pt x="430" y="516"/>
                    <a:pt x="437" y="618"/>
                  </a:cubicBezTo>
                  <a:cubicBezTo>
                    <a:pt x="444" y="752"/>
                    <a:pt x="454" y="885"/>
                    <a:pt x="471" y="1015"/>
                  </a:cubicBezTo>
                  <a:cubicBezTo>
                    <a:pt x="317" y="905"/>
                    <a:pt x="161" y="796"/>
                    <a:pt x="0" y="697"/>
                  </a:cubicBezTo>
                  <a:lnTo>
                    <a:pt x="0" y="697"/>
                  </a:lnTo>
                  <a:cubicBezTo>
                    <a:pt x="153" y="840"/>
                    <a:pt x="317" y="974"/>
                    <a:pt x="481" y="1103"/>
                  </a:cubicBezTo>
                  <a:cubicBezTo>
                    <a:pt x="488" y="1144"/>
                    <a:pt x="495" y="1189"/>
                    <a:pt x="501" y="1233"/>
                  </a:cubicBezTo>
                  <a:cubicBezTo>
                    <a:pt x="529" y="1387"/>
                    <a:pt x="560" y="1540"/>
                    <a:pt x="604" y="1691"/>
                  </a:cubicBezTo>
                  <a:cubicBezTo>
                    <a:pt x="588" y="1684"/>
                    <a:pt x="574" y="1677"/>
                    <a:pt x="560" y="1670"/>
                  </a:cubicBezTo>
                  <a:cubicBezTo>
                    <a:pt x="509" y="1647"/>
                    <a:pt x="461" y="1626"/>
                    <a:pt x="413" y="1606"/>
                  </a:cubicBezTo>
                  <a:cubicBezTo>
                    <a:pt x="314" y="1565"/>
                    <a:pt x="215" y="1530"/>
                    <a:pt x="112" y="1499"/>
                  </a:cubicBezTo>
                  <a:lnTo>
                    <a:pt x="112" y="1499"/>
                  </a:lnTo>
                  <a:cubicBezTo>
                    <a:pt x="202" y="1554"/>
                    <a:pt x="297" y="1606"/>
                    <a:pt x="389" y="1653"/>
                  </a:cubicBezTo>
                  <a:lnTo>
                    <a:pt x="529" y="1724"/>
                  </a:lnTo>
                  <a:cubicBezTo>
                    <a:pt x="553" y="1738"/>
                    <a:pt x="577" y="1752"/>
                    <a:pt x="597" y="1762"/>
                  </a:cubicBezTo>
                  <a:cubicBezTo>
                    <a:pt x="600" y="1765"/>
                    <a:pt x="606" y="1770"/>
                    <a:pt x="607" y="1770"/>
                  </a:cubicBezTo>
                  <a:cubicBezTo>
                    <a:pt x="608" y="1770"/>
                    <a:pt x="608" y="1770"/>
                    <a:pt x="608" y="1770"/>
                  </a:cubicBezTo>
                  <a:lnTo>
                    <a:pt x="608" y="1770"/>
                  </a:lnTo>
                  <a:cubicBezTo>
                    <a:pt x="610" y="1772"/>
                    <a:pt x="612" y="1775"/>
                    <a:pt x="615" y="1776"/>
                  </a:cubicBezTo>
                  <a:cubicBezTo>
                    <a:pt x="621" y="1783"/>
                    <a:pt x="624" y="1783"/>
                    <a:pt x="632" y="1786"/>
                  </a:cubicBezTo>
                  <a:cubicBezTo>
                    <a:pt x="635" y="1800"/>
                    <a:pt x="642" y="1817"/>
                    <a:pt x="645" y="1834"/>
                  </a:cubicBezTo>
                  <a:cubicBezTo>
                    <a:pt x="683" y="1946"/>
                    <a:pt x="724" y="2056"/>
                    <a:pt x="768" y="2162"/>
                  </a:cubicBezTo>
                  <a:cubicBezTo>
                    <a:pt x="700" y="2148"/>
                    <a:pt x="632" y="2134"/>
                    <a:pt x="560" y="2124"/>
                  </a:cubicBezTo>
                  <a:cubicBezTo>
                    <a:pt x="478" y="2110"/>
                    <a:pt x="393" y="2101"/>
                    <a:pt x="311" y="2097"/>
                  </a:cubicBezTo>
                  <a:lnTo>
                    <a:pt x="311" y="2097"/>
                  </a:lnTo>
                  <a:cubicBezTo>
                    <a:pt x="389" y="2128"/>
                    <a:pt x="468" y="2155"/>
                    <a:pt x="550" y="2175"/>
                  </a:cubicBezTo>
                  <a:cubicBezTo>
                    <a:pt x="628" y="2200"/>
                    <a:pt x="710" y="2220"/>
                    <a:pt x="792" y="2237"/>
                  </a:cubicBezTo>
                  <a:lnTo>
                    <a:pt x="802" y="2237"/>
                  </a:lnTo>
                  <a:cubicBezTo>
                    <a:pt x="829" y="2295"/>
                    <a:pt x="860" y="2350"/>
                    <a:pt x="891" y="2400"/>
                  </a:cubicBezTo>
                  <a:cubicBezTo>
                    <a:pt x="867" y="2346"/>
                    <a:pt x="843" y="2288"/>
                    <a:pt x="823" y="2230"/>
                  </a:cubicBezTo>
                  <a:lnTo>
                    <a:pt x="829" y="2220"/>
                  </a:lnTo>
                  <a:cubicBezTo>
                    <a:pt x="864" y="2151"/>
                    <a:pt x="898" y="2083"/>
                    <a:pt x="925" y="2015"/>
                  </a:cubicBezTo>
                  <a:cubicBezTo>
                    <a:pt x="942" y="1984"/>
                    <a:pt x="956" y="1946"/>
                    <a:pt x="973" y="1913"/>
                  </a:cubicBezTo>
                  <a:cubicBezTo>
                    <a:pt x="986" y="1878"/>
                    <a:pt x="1000" y="1844"/>
                    <a:pt x="1018" y="1810"/>
                  </a:cubicBezTo>
                  <a:lnTo>
                    <a:pt x="1018" y="1810"/>
                  </a:lnTo>
                  <a:cubicBezTo>
                    <a:pt x="986" y="1838"/>
                    <a:pt x="966" y="1868"/>
                    <a:pt x="942" y="1899"/>
                  </a:cubicBezTo>
                  <a:lnTo>
                    <a:pt x="881" y="1991"/>
                  </a:lnTo>
                  <a:cubicBezTo>
                    <a:pt x="850" y="2042"/>
                    <a:pt x="823" y="2093"/>
                    <a:pt x="792" y="2145"/>
                  </a:cubicBezTo>
                  <a:cubicBezTo>
                    <a:pt x="788" y="2134"/>
                    <a:pt x="785" y="2124"/>
                    <a:pt x="782" y="2114"/>
                  </a:cubicBezTo>
                  <a:cubicBezTo>
                    <a:pt x="751" y="2019"/>
                    <a:pt x="720" y="1919"/>
                    <a:pt x="696" y="1820"/>
                  </a:cubicBezTo>
                  <a:cubicBezTo>
                    <a:pt x="690" y="1800"/>
                    <a:pt x="686" y="1779"/>
                    <a:pt x="683" y="1756"/>
                  </a:cubicBezTo>
                  <a:cubicBezTo>
                    <a:pt x="686" y="1749"/>
                    <a:pt x="693" y="1745"/>
                    <a:pt x="696" y="1738"/>
                  </a:cubicBezTo>
                  <a:cubicBezTo>
                    <a:pt x="764" y="1653"/>
                    <a:pt x="823" y="1568"/>
                    <a:pt x="881" y="1479"/>
                  </a:cubicBezTo>
                  <a:cubicBezTo>
                    <a:pt x="939" y="1390"/>
                    <a:pt x="990" y="1298"/>
                    <a:pt x="1038" y="1206"/>
                  </a:cubicBezTo>
                  <a:lnTo>
                    <a:pt x="1038" y="1206"/>
                  </a:lnTo>
                  <a:cubicBezTo>
                    <a:pt x="969" y="1285"/>
                    <a:pt x="901" y="1363"/>
                    <a:pt x="837" y="1448"/>
                  </a:cubicBezTo>
                  <a:lnTo>
                    <a:pt x="662" y="1674"/>
                  </a:lnTo>
                  <a:cubicBezTo>
                    <a:pt x="628" y="1524"/>
                    <a:pt x="594" y="1373"/>
                    <a:pt x="570" y="1223"/>
                  </a:cubicBezTo>
                  <a:cubicBezTo>
                    <a:pt x="563" y="1179"/>
                    <a:pt x="556" y="1138"/>
                    <a:pt x="550" y="1094"/>
                  </a:cubicBezTo>
                  <a:cubicBezTo>
                    <a:pt x="659" y="974"/>
                    <a:pt x="764" y="854"/>
                    <a:pt x="870" y="732"/>
                  </a:cubicBezTo>
                  <a:cubicBezTo>
                    <a:pt x="977" y="602"/>
                    <a:pt x="1082" y="472"/>
                    <a:pt x="1181" y="336"/>
                  </a:cubicBezTo>
                  <a:lnTo>
                    <a:pt x="1181" y="336"/>
                  </a:lnTo>
                  <a:cubicBezTo>
                    <a:pt x="1059" y="451"/>
                    <a:pt x="939" y="571"/>
                    <a:pt x="826" y="691"/>
                  </a:cubicBezTo>
                  <a:cubicBezTo>
                    <a:pt x="727" y="796"/>
                    <a:pt x="632" y="902"/>
                    <a:pt x="536" y="1008"/>
                  </a:cubicBezTo>
                  <a:cubicBezTo>
                    <a:pt x="533" y="981"/>
                    <a:pt x="529" y="950"/>
                    <a:pt x="526" y="919"/>
                  </a:cubicBezTo>
                  <a:cubicBezTo>
                    <a:pt x="509" y="817"/>
                    <a:pt x="501" y="718"/>
                    <a:pt x="488" y="615"/>
                  </a:cubicBezTo>
                  <a:cubicBezTo>
                    <a:pt x="468" y="410"/>
                    <a:pt x="457" y="209"/>
                    <a:pt x="440"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420;p25">
              <a:extLst>
                <a:ext uri="{FF2B5EF4-FFF2-40B4-BE49-F238E27FC236}">
                  <a16:creationId xmlns:a16="http://schemas.microsoft.com/office/drawing/2014/main" id="{D654B68E-C397-783D-4BBC-1B1C9E2816F4}"/>
                </a:ext>
              </a:extLst>
            </p:cNvPr>
            <p:cNvSpPr/>
            <p:nvPr/>
          </p:nvSpPr>
          <p:spPr>
            <a:xfrm>
              <a:off x="2683750" y="1672175"/>
              <a:ext cx="13250" cy="11575"/>
            </a:xfrm>
            <a:custGeom>
              <a:avLst/>
              <a:gdLst/>
              <a:ahLst/>
              <a:cxnLst/>
              <a:rect l="l" t="t" r="r" b="b"/>
              <a:pathLst>
                <a:path w="530" h="463" extrusionOk="0">
                  <a:moveTo>
                    <a:pt x="268" y="1"/>
                  </a:moveTo>
                  <a:cubicBezTo>
                    <a:pt x="239" y="1"/>
                    <a:pt x="210" y="6"/>
                    <a:pt x="181" y="18"/>
                  </a:cubicBezTo>
                  <a:cubicBezTo>
                    <a:pt x="58" y="62"/>
                    <a:pt x="0" y="195"/>
                    <a:pt x="44" y="314"/>
                  </a:cubicBezTo>
                  <a:cubicBezTo>
                    <a:pt x="81" y="407"/>
                    <a:pt x="171" y="463"/>
                    <a:pt x="266" y="463"/>
                  </a:cubicBezTo>
                  <a:cubicBezTo>
                    <a:pt x="293" y="463"/>
                    <a:pt x="321" y="458"/>
                    <a:pt x="348" y="448"/>
                  </a:cubicBezTo>
                  <a:cubicBezTo>
                    <a:pt x="468" y="400"/>
                    <a:pt x="529" y="267"/>
                    <a:pt x="481" y="147"/>
                  </a:cubicBezTo>
                  <a:cubicBezTo>
                    <a:pt x="445" y="56"/>
                    <a:pt x="359" y="1"/>
                    <a:pt x="268"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421;p25">
              <a:extLst>
                <a:ext uri="{FF2B5EF4-FFF2-40B4-BE49-F238E27FC236}">
                  <a16:creationId xmlns:a16="http://schemas.microsoft.com/office/drawing/2014/main" id="{244CF009-00D2-A9F6-F1F9-97B1BBCF9BC1}"/>
                </a:ext>
              </a:extLst>
            </p:cNvPr>
            <p:cNvSpPr/>
            <p:nvPr/>
          </p:nvSpPr>
          <p:spPr>
            <a:xfrm>
              <a:off x="2699850" y="1685175"/>
              <a:ext cx="13275" cy="11575"/>
            </a:xfrm>
            <a:custGeom>
              <a:avLst/>
              <a:gdLst/>
              <a:ahLst/>
              <a:cxnLst/>
              <a:rect l="l" t="t" r="r" b="b"/>
              <a:pathLst>
                <a:path w="531" h="463" extrusionOk="0">
                  <a:moveTo>
                    <a:pt x="266" y="0"/>
                  </a:moveTo>
                  <a:cubicBezTo>
                    <a:pt x="238" y="0"/>
                    <a:pt x="210" y="6"/>
                    <a:pt x="182" y="17"/>
                  </a:cubicBezTo>
                  <a:cubicBezTo>
                    <a:pt x="62" y="61"/>
                    <a:pt x="1" y="198"/>
                    <a:pt x="49" y="313"/>
                  </a:cubicBezTo>
                  <a:cubicBezTo>
                    <a:pt x="83" y="405"/>
                    <a:pt x="172" y="463"/>
                    <a:pt x="265" y="463"/>
                  </a:cubicBezTo>
                  <a:cubicBezTo>
                    <a:pt x="293" y="463"/>
                    <a:pt x="322" y="458"/>
                    <a:pt x="349" y="447"/>
                  </a:cubicBezTo>
                  <a:cubicBezTo>
                    <a:pt x="472" y="402"/>
                    <a:pt x="530" y="269"/>
                    <a:pt x="483" y="149"/>
                  </a:cubicBezTo>
                  <a:cubicBezTo>
                    <a:pt x="449" y="58"/>
                    <a:pt x="360" y="0"/>
                    <a:pt x="266"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422;p25">
              <a:extLst>
                <a:ext uri="{FF2B5EF4-FFF2-40B4-BE49-F238E27FC236}">
                  <a16:creationId xmlns:a16="http://schemas.microsoft.com/office/drawing/2014/main" id="{FA28D102-73E8-5AD9-0B2D-FABC2CA7C9DF}"/>
                </a:ext>
              </a:extLst>
            </p:cNvPr>
            <p:cNvSpPr/>
            <p:nvPr/>
          </p:nvSpPr>
          <p:spPr>
            <a:xfrm>
              <a:off x="2699350" y="1703950"/>
              <a:ext cx="12150" cy="10625"/>
            </a:xfrm>
            <a:custGeom>
              <a:avLst/>
              <a:gdLst/>
              <a:ahLst/>
              <a:cxnLst/>
              <a:rect l="l" t="t" r="r" b="b"/>
              <a:pathLst>
                <a:path w="486" h="425" extrusionOk="0">
                  <a:moveTo>
                    <a:pt x="244" y="1"/>
                  </a:moveTo>
                  <a:cubicBezTo>
                    <a:pt x="218" y="1"/>
                    <a:pt x="190" y="6"/>
                    <a:pt x="164" y="17"/>
                  </a:cubicBezTo>
                  <a:cubicBezTo>
                    <a:pt x="55" y="58"/>
                    <a:pt x="0" y="181"/>
                    <a:pt x="41" y="290"/>
                  </a:cubicBezTo>
                  <a:cubicBezTo>
                    <a:pt x="75" y="373"/>
                    <a:pt x="155" y="425"/>
                    <a:pt x="240" y="425"/>
                  </a:cubicBezTo>
                  <a:cubicBezTo>
                    <a:pt x="266" y="425"/>
                    <a:pt x="292" y="420"/>
                    <a:pt x="318" y="409"/>
                  </a:cubicBezTo>
                  <a:cubicBezTo>
                    <a:pt x="427" y="368"/>
                    <a:pt x="485" y="245"/>
                    <a:pt x="441" y="136"/>
                  </a:cubicBezTo>
                  <a:cubicBezTo>
                    <a:pt x="410" y="53"/>
                    <a:pt x="329" y="1"/>
                    <a:pt x="244"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423;p25">
              <a:extLst>
                <a:ext uri="{FF2B5EF4-FFF2-40B4-BE49-F238E27FC236}">
                  <a16:creationId xmlns:a16="http://schemas.microsoft.com/office/drawing/2014/main" id="{17572E6D-9373-6547-5FCE-72B1241513DA}"/>
                </a:ext>
              </a:extLst>
            </p:cNvPr>
            <p:cNvSpPr/>
            <p:nvPr/>
          </p:nvSpPr>
          <p:spPr>
            <a:xfrm>
              <a:off x="2674950" y="1713325"/>
              <a:ext cx="12125" cy="10600"/>
            </a:xfrm>
            <a:custGeom>
              <a:avLst/>
              <a:gdLst/>
              <a:ahLst/>
              <a:cxnLst/>
              <a:rect l="l" t="t" r="r" b="b"/>
              <a:pathLst>
                <a:path w="485" h="424" extrusionOk="0">
                  <a:moveTo>
                    <a:pt x="240" y="0"/>
                  </a:moveTo>
                  <a:cubicBezTo>
                    <a:pt x="215" y="0"/>
                    <a:pt x="189" y="4"/>
                    <a:pt x="165" y="14"/>
                  </a:cubicBezTo>
                  <a:cubicBezTo>
                    <a:pt x="55" y="55"/>
                    <a:pt x="1" y="178"/>
                    <a:pt x="42" y="287"/>
                  </a:cubicBezTo>
                  <a:cubicBezTo>
                    <a:pt x="76" y="371"/>
                    <a:pt x="158" y="423"/>
                    <a:pt x="243" y="423"/>
                  </a:cubicBezTo>
                  <a:cubicBezTo>
                    <a:pt x="268" y="423"/>
                    <a:pt x="293" y="419"/>
                    <a:pt x="318" y="409"/>
                  </a:cubicBezTo>
                  <a:cubicBezTo>
                    <a:pt x="431" y="365"/>
                    <a:pt x="485" y="242"/>
                    <a:pt x="441" y="137"/>
                  </a:cubicBezTo>
                  <a:cubicBezTo>
                    <a:pt x="409" y="52"/>
                    <a:pt x="326" y="0"/>
                    <a:pt x="240"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424;p25">
              <a:extLst>
                <a:ext uri="{FF2B5EF4-FFF2-40B4-BE49-F238E27FC236}">
                  <a16:creationId xmlns:a16="http://schemas.microsoft.com/office/drawing/2014/main" id="{A981BC67-B348-925B-34C5-26528E0ECA1A}"/>
                </a:ext>
              </a:extLst>
            </p:cNvPr>
            <p:cNvSpPr/>
            <p:nvPr/>
          </p:nvSpPr>
          <p:spPr>
            <a:xfrm>
              <a:off x="2682800" y="1730200"/>
              <a:ext cx="8300" cy="7325"/>
            </a:xfrm>
            <a:custGeom>
              <a:avLst/>
              <a:gdLst/>
              <a:ahLst/>
              <a:cxnLst/>
              <a:rect l="l" t="t" r="r" b="b"/>
              <a:pathLst>
                <a:path w="332" h="293" extrusionOk="0">
                  <a:moveTo>
                    <a:pt x="164" y="1"/>
                  </a:moveTo>
                  <a:cubicBezTo>
                    <a:pt x="149" y="1"/>
                    <a:pt x="134" y="3"/>
                    <a:pt x="120" y="7"/>
                  </a:cubicBezTo>
                  <a:cubicBezTo>
                    <a:pt x="41" y="35"/>
                    <a:pt x="0" y="117"/>
                    <a:pt x="27" y="196"/>
                  </a:cubicBezTo>
                  <a:cubicBezTo>
                    <a:pt x="49" y="255"/>
                    <a:pt x="105" y="293"/>
                    <a:pt x="166" y="293"/>
                  </a:cubicBezTo>
                  <a:cubicBezTo>
                    <a:pt x="182" y="293"/>
                    <a:pt x="199" y="290"/>
                    <a:pt x="215" y="284"/>
                  </a:cubicBezTo>
                  <a:cubicBezTo>
                    <a:pt x="290" y="257"/>
                    <a:pt x="331" y="175"/>
                    <a:pt x="308" y="100"/>
                  </a:cubicBezTo>
                  <a:cubicBezTo>
                    <a:pt x="286" y="39"/>
                    <a:pt x="225" y="1"/>
                    <a:pt x="164"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425;p25">
              <a:extLst>
                <a:ext uri="{FF2B5EF4-FFF2-40B4-BE49-F238E27FC236}">
                  <a16:creationId xmlns:a16="http://schemas.microsoft.com/office/drawing/2014/main" id="{698F7704-FB9A-B358-4B10-49AC386379D0}"/>
                </a:ext>
              </a:extLst>
            </p:cNvPr>
            <p:cNvSpPr/>
            <p:nvPr/>
          </p:nvSpPr>
          <p:spPr>
            <a:xfrm>
              <a:off x="2699700" y="1721675"/>
              <a:ext cx="8300" cy="7325"/>
            </a:xfrm>
            <a:custGeom>
              <a:avLst/>
              <a:gdLst/>
              <a:ahLst/>
              <a:cxnLst/>
              <a:rect l="l" t="t" r="r" b="b"/>
              <a:pathLst>
                <a:path w="332" h="293" extrusionOk="0">
                  <a:moveTo>
                    <a:pt x="164" y="1"/>
                  </a:moveTo>
                  <a:cubicBezTo>
                    <a:pt x="149" y="1"/>
                    <a:pt x="134" y="3"/>
                    <a:pt x="120" y="7"/>
                  </a:cubicBezTo>
                  <a:cubicBezTo>
                    <a:pt x="41" y="34"/>
                    <a:pt x="0" y="116"/>
                    <a:pt x="27" y="195"/>
                  </a:cubicBezTo>
                  <a:cubicBezTo>
                    <a:pt x="46" y="254"/>
                    <a:pt x="103" y="292"/>
                    <a:pt x="165" y="292"/>
                  </a:cubicBezTo>
                  <a:cubicBezTo>
                    <a:pt x="181" y="292"/>
                    <a:pt x="198" y="289"/>
                    <a:pt x="215" y="284"/>
                  </a:cubicBezTo>
                  <a:cubicBezTo>
                    <a:pt x="290" y="260"/>
                    <a:pt x="331" y="175"/>
                    <a:pt x="304" y="99"/>
                  </a:cubicBezTo>
                  <a:cubicBezTo>
                    <a:pt x="285" y="39"/>
                    <a:pt x="225" y="1"/>
                    <a:pt x="164"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426;p25">
              <a:extLst>
                <a:ext uri="{FF2B5EF4-FFF2-40B4-BE49-F238E27FC236}">
                  <a16:creationId xmlns:a16="http://schemas.microsoft.com/office/drawing/2014/main" id="{940082EE-F1AD-6E96-33E7-7A528997A107}"/>
                </a:ext>
              </a:extLst>
            </p:cNvPr>
            <p:cNvSpPr/>
            <p:nvPr/>
          </p:nvSpPr>
          <p:spPr>
            <a:xfrm>
              <a:off x="2670950" y="1691275"/>
              <a:ext cx="13250" cy="11550"/>
            </a:xfrm>
            <a:custGeom>
              <a:avLst/>
              <a:gdLst/>
              <a:ahLst/>
              <a:cxnLst/>
              <a:rect l="l" t="t" r="r" b="b"/>
              <a:pathLst>
                <a:path w="530" h="462" extrusionOk="0">
                  <a:moveTo>
                    <a:pt x="264" y="0"/>
                  </a:moveTo>
                  <a:cubicBezTo>
                    <a:pt x="236" y="0"/>
                    <a:pt x="208" y="5"/>
                    <a:pt x="181" y="15"/>
                  </a:cubicBezTo>
                  <a:cubicBezTo>
                    <a:pt x="62" y="63"/>
                    <a:pt x="0" y="196"/>
                    <a:pt x="48" y="315"/>
                  </a:cubicBezTo>
                  <a:cubicBezTo>
                    <a:pt x="84" y="406"/>
                    <a:pt x="170" y="462"/>
                    <a:pt x="262" y="462"/>
                  </a:cubicBezTo>
                  <a:cubicBezTo>
                    <a:pt x="291" y="462"/>
                    <a:pt x="320" y="456"/>
                    <a:pt x="348" y="445"/>
                  </a:cubicBezTo>
                  <a:cubicBezTo>
                    <a:pt x="471" y="401"/>
                    <a:pt x="529" y="267"/>
                    <a:pt x="484" y="148"/>
                  </a:cubicBezTo>
                  <a:cubicBezTo>
                    <a:pt x="448" y="55"/>
                    <a:pt x="358" y="0"/>
                    <a:pt x="264"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427;p25">
              <a:extLst>
                <a:ext uri="{FF2B5EF4-FFF2-40B4-BE49-F238E27FC236}">
                  <a16:creationId xmlns:a16="http://schemas.microsoft.com/office/drawing/2014/main" id="{11342890-F423-F92A-F49E-2EEF3AA803A5}"/>
                </a:ext>
              </a:extLst>
            </p:cNvPr>
            <p:cNvSpPr/>
            <p:nvPr/>
          </p:nvSpPr>
          <p:spPr>
            <a:xfrm>
              <a:off x="2703350" y="1723000"/>
              <a:ext cx="4050" cy="3500"/>
            </a:xfrm>
            <a:custGeom>
              <a:avLst/>
              <a:gdLst/>
              <a:ahLst/>
              <a:cxnLst/>
              <a:rect l="l" t="t" r="r" b="b"/>
              <a:pathLst>
                <a:path w="162" h="140" extrusionOk="0">
                  <a:moveTo>
                    <a:pt x="81" y="1"/>
                  </a:moveTo>
                  <a:cubicBezTo>
                    <a:pt x="73" y="1"/>
                    <a:pt x="65" y="2"/>
                    <a:pt x="56" y="5"/>
                  </a:cubicBezTo>
                  <a:cubicBezTo>
                    <a:pt x="21" y="19"/>
                    <a:pt x="1" y="60"/>
                    <a:pt x="15" y="95"/>
                  </a:cubicBezTo>
                  <a:cubicBezTo>
                    <a:pt x="25" y="123"/>
                    <a:pt x="52" y="140"/>
                    <a:pt x="81" y="140"/>
                  </a:cubicBezTo>
                  <a:cubicBezTo>
                    <a:pt x="90" y="140"/>
                    <a:pt x="98" y="138"/>
                    <a:pt x="107" y="135"/>
                  </a:cubicBezTo>
                  <a:cubicBezTo>
                    <a:pt x="141" y="122"/>
                    <a:pt x="162" y="81"/>
                    <a:pt x="144" y="46"/>
                  </a:cubicBezTo>
                  <a:cubicBezTo>
                    <a:pt x="134" y="17"/>
                    <a:pt x="109" y="1"/>
                    <a:pt x="81" y="1"/>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428;p25">
              <a:extLst>
                <a:ext uri="{FF2B5EF4-FFF2-40B4-BE49-F238E27FC236}">
                  <a16:creationId xmlns:a16="http://schemas.microsoft.com/office/drawing/2014/main" id="{201D58FE-F332-C34E-0C53-99D956753888}"/>
                </a:ext>
              </a:extLst>
            </p:cNvPr>
            <p:cNvSpPr/>
            <p:nvPr/>
          </p:nvSpPr>
          <p:spPr>
            <a:xfrm>
              <a:off x="2684075" y="1731150"/>
              <a:ext cx="2850" cy="2475"/>
            </a:xfrm>
            <a:custGeom>
              <a:avLst/>
              <a:gdLst/>
              <a:ahLst/>
              <a:cxnLst/>
              <a:rect l="l" t="t" r="r" b="b"/>
              <a:pathLst>
                <a:path w="114" h="99" extrusionOk="0">
                  <a:moveTo>
                    <a:pt x="57" y="0"/>
                  </a:moveTo>
                  <a:cubicBezTo>
                    <a:pt x="51" y="0"/>
                    <a:pt x="44" y="1"/>
                    <a:pt x="38" y="4"/>
                  </a:cubicBezTo>
                  <a:cubicBezTo>
                    <a:pt x="14" y="14"/>
                    <a:pt x="0" y="41"/>
                    <a:pt x="11" y="65"/>
                  </a:cubicBezTo>
                  <a:cubicBezTo>
                    <a:pt x="19" y="87"/>
                    <a:pt x="39" y="98"/>
                    <a:pt x="60" y="98"/>
                  </a:cubicBezTo>
                  <a:cubicBezTo>
                    <a:pt x="65" y="98"/>
                    <a:pt x="70" y="97"/>
                    <a:pt x="76" y="96"/>
                  </a:cubicBezTo>
                  <a:cubicBezTo>
                    <a:pt x="99" y="86"/>
                    <a:pt x="113" y="55"/>
                    <a:pt x="103" y="31"/>
                  </a:cubicBezTo>
                  <a:cubicBezTo>
                    <a:pt x="95" y="12"/>
                    <a:pt x="77" y="0"/>
                    <a:pt x="57" y="0"/>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429;p25">
              <a:extLst>
                <a:ext uri="{FF2B5EF4-FFF2-40B4-BE49-F238E27FC236}">
                  <a16:creationId xmlns:a16="http://schemas.microsoft.com/office/drawing/2014/main" id="{B6DB6601-CB01-D467-EFEC-403E8FE5C787}"/>
                </a:ext>
              </a:extLst>
            </p:cNvPr>
            <p:cNvSpPr/>
            <p:nvPr/>
          </p:nvSpPr>
          <p:spPr>
            <a:xfrm>
              <a:off x="2676575" y="1714825"/>
              <a:ext cx="4550" cy="4025"/>
            </a:xfrm>
            <a:custGeom>
              <a:avLst/>
              <a:gdLst/>
              <a:ahLst/>
              <a:cxnLst/>
              <a:rect l="l" t="t" r="r" b="b"/>
              <a:pathLst>
                <a:path w="182" h="161" extrusionOk="0">
                  <a:moveTo>
                    <a:pt x="87" y="1"/>
                  </a:moveTo>
                  <a:cubicBezTo>
                    <a:pt x="79" y="1"/>
                    <a:pt x="70" y="2"/>
                    <a:pt x="62" y="5"/>
                  </a:cubicBezTo>
                  <a:cubicBezTo>
                    <a:pt x="21" y="22"/>
                    <a:pt x="0" y="66"/>
                    <a:pt x="13" y="110"/>
                  </a:cubicBezTo>
                  <a:cubicBezTo>
                    <a:pt x="27" y="142"/>
                    <a:pt x="58" y="161"/>
                    <a:pt x="90" y="161"/>
                  </a:cubicBezTo>
                  <a:cubicBezTo>
                    <a:pt x="100" y="161"/>
                    <a:pt x="110" y="159"/>
                    <a:pt x="120" y="155"/>
                  </a:cubicBezTo>
                  <a:cubicBezTo>
                    <a:pt x="161" y="138"/>
                    <a:pt x="181" y="94"/>
                    <a:pt x="168" y="53"/>
                  </a:cubicBezTo>
                  <a:cubicBezTo>
                    <a:pt x="154" y="20"/>
                    <a:pt x="121" y="1"/>
                    <a:pt x="87" y="1"/>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430;p25">
              <a:extLst>
                <a:ext uri="{FF2B5EF4-FFF2-40B4-BE49-F238E27FC236}">
                  <a16:creationId xmlns:a16="http://schemas.microsoft.com/office/drawing/2014/main" id="{C3869DA0-C219-97F8-6592-B9B3C97E2155}"/>
                </a:ext>
              </a:extLst>
            </p:cNvPr>
            <p:cNvSpPr/>
            <p:nvPr/>
          </p:nvSpPr>
          <p:spPr>
            <a:xfrm>
              <a:off x="2672725" y="1692550"/>
              <a:ext cx="5400" cy="4700"/>
            </a:xfrm>
            <a:custGeom>
              <a:avLst/>
              <a:gdLst/>
              <a:ahLst/>
              <a:cxnLst/>
              <a:rect l="l" t="t" r="r" b="b"/>
              <a:pathLst>
                <a:path w="216" h="188" extrusionOk="0">
                  <a:moveTo>
                    <a:pt x="111" y="1"/>
                  </a:moveTo>
                  <a:cubicBezTo>
                    <a:pt x="99" y="1"/>
                    <a:pt x="87" y="3"/>
                    <a:pt x="76" y="8"/>
                  </a:cubicBezTo>
                  <a:cubicBezTo>
                    <a:pt x="28" y="25"/>
                    <a:pt x="0" y="80"/>
                    <a:pt x="21" y="128"/>
                  </a:cubicBezTo>
                  <a:cubicBezTo>
                    <a:pt x="34" y="165"/>
                    <a:pt x="73" y="188"/>
                    <a:pt x="111" y="188"/>
                  </a:cubicBezTo>
                  <a:cubicBezTo>
                    <a:pt x="122" y="188"/>
                    <a:pt x="133" y="186"/>
                    <a:pt x="144" y="182"/>
                  </a:cubicBezTo>
                  <a:cubicBezTo>
                    <a:pt x="192" y="166"/>
                    <a:pt x="216" y="111"/>
                    <a:pt x="199" y="59"/>
                  </a:cubicBezTo>
                  <a:cubicBezTo>
                    <a:pt x="183" y="23"/>
                    <a:pt x="148" y="1"/>
                    <a:pt x="111" y="1"/>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431;p25">
              <a:extLst>
                <a:ext uri="{FF2B5EF4-FFF2-40B4-BE49-F238E27FC236}">
                  <a16:creationId xmlns:a16="http://schemas.microsoft.com/office/drawing/2014/main" id="{90B3F77B-4E9E-615C-1C79-BC7174C79A2E}"/>
                </a:ext>
              </a:extLst>
            </p:cNvPr>
            <p:cNvSpPr/>
            <p:nvPr/>
          </p:nvSpPr>
          <p:spPr>
            <a:xfrm>
              <a:off x="2707900" y="1687925"/>
              <a:ext cx="3950" cy="3500"/>
            </a:xfrm>
            <a:custGeom>
              <a:avLst/>
              <a:gdLst/>
              <a:ahLst/>
              <a:cxnLst/>
              <a:rect l="l" t="t" r="r" b="b"/>
              <a:pathLst>
                <a:path w="158" h="140" extrusionOk="0">
                  <a:moveTo>
                    <a:pt x="79" y="1"/>
                  </a:moveTo>
                  <a:cubicBezTo>
                    <a:pt x="71" y="1"/>
                    <a:pt x="63" y="2"/>
                    <a:pt x="55" y="6"/>
                  </a:cubicBezTo>
                  <a:cubicBezTo>
                    <a:pt x="17" y="19"/>
                    <a:pt x="0" y="60"/>
                    <a:pt x="14" y="94"/>
                  </a:cubicBezTo>
                  <a:cubicBezTo>
                    <a:pt x="24" y="123"/>
                    <a:pt x="50" y="140"/>
                    <a:pt x="79" y="140"/>
                  </a:cubicBezTo>
                  <a:cubicBezTo>
                    <a:pt x="88" y="140"/>
                    <a:pt x="97" y="138"/>
                    <a:pt x="106" y="135"/>
                  </a:cubicBezTo>
                  <a:cubicBezTo>
                    <a:pt x="140" y="121"/>
                    <a:pt x="157" y="80"/>
                    <a:pt x="143" y="47"/>
                  </a:cubicBezTo>
                  <a:cubicBezTo>
                    <a:pt x="133" y="18"/>
                    <a:pt x="106" y="1"/>
                    <a:pt x="79" y="1"/>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432;p25">
              <a:extLst>
                <a:ext uri="{FF2B5EF4-FFF2-40B4-BE49-F238E27FC236}">
                  <a16:creationId xmlns:a16="http://schemas.microsoft.com/office/drawing/2014/main" id="{185FF6E9-AA7E-A523-DD95-BA28D4661DD4}"/>
                </a:ext>
              </a:extLst>
            </p:cNvPr>
            <p:cNvSpPr/>
            <p:nvPr/>
          </p:nvSpPr>
          <p:spPr>
            <a:xfrm>
              <a:off x="2705750" y="1706025"/>
              <a:ext cx="4200" cy="3675"/>
            </a:xfrm>
            <a:custGeom>
              <a:avLst/>
              <a:gdLst/>
              <a:ahLst/>
              <a:cxnLst/>
              <a:rect l="l" t="t" r="r" b="b"/>
              <a:pathLst>
                <a:path w="168" h="147" extrusionOk="0">
                  <a:moveTo>
                    <a:pt x="85" y="0"/>
                  </a:moveTo>
                  <a:cubicBezTo>
                    <a:pt x="76" y="0"/>
                    <a:pt x="67" y="2"/>
                    <a:pt x="59" y="5"/>
                  </a:cubicBezTo>
                  <a:cubicBezTo>
                    <a:pt x="18" y="22"/>
                    <a:pt x="1" y="63"/>
                    <a:pt x="14" y="101"/>
                  </a:cubicBezTo>
                  <a:cubicBezTo>
                    <a:pt x="27" y="130"/>
                    <a:pt x="55" y="146"/>
                    <a:pt x="84" y="146"/>
                  </a:cubicBezTo>
                  <a:cubicBezTo>
                    <a:pt x="92" y="146"/>
                    <a:pt x="101" y="145"/>
                    <a:pt x="110" y="142"/>
                  </a:cubicBezTo>
                  <a:cubicBezTo>
                    <a:pt x="147" y="128"/>
                    <a:pt x="168" y="87"/>
                    <a:pt x="154" y="49"/>
                  </a:cubicBezTo>
                  <a:cubicBezTo>
                    <a:pt x="141" y="18"/>
                    <a:pt x="113" y="0"/>
                    <a:pt x="85" y="0"/>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433;p25">
              <a:extLst>
                <a:ext uri="{FF2B5EF4-FFF2-40B4-BE49-F238E27FC236}">
                  <a16:creationId xmlns:a16="http://schemas.microsoft.com/office/drawing/2014/main" id="{9FDAA746-C943-5AE3-A944-1752C40D454C}"/>
                </a:ext>
              </a:extLst>
            </p:cNvPr>
            <p:cNvSpPr/>
            <p:nvPr/>
          </p:nvSpPr>
          <p:spPr>
            <a:xfrm>
              <a:off x="2688875" y="1727850"/>
              <a:ext cx="67675" cy="91750"/>
            </a:xfrm>
            <a:custGeom>
              <a:avLst/>
              <a:gdLst/>
              <a:ahLst/>
              <a:cxnLst/>
              <a:rect l="l" t="t" r="r" b="b"/>
              <a:pathLst>
                <a:path w="2707" h="3670" extrusionOk="0">
                  <a:moveTo>
                    <a:pt x="667" y="0"/>
                  </a:moveTo>
                  <a:cubicBezTo>
                    <a:pt x="252" y="0"/>
                    <a:pt x="0" y="413"/>
                    <a:pt x="30" y="1279"/>
                  </a:cubicBezTo>
                  <a:cubicBezTo>
                    <a:pt x="85" y="2747"/>
                    <a:pt x="2089" y="3669"/>
                    <a:pt x="2089" y="3669"/>
                  </a:cubicBezTo>
                  <a:cubicBezTo>
                    <a:pt x="2089" y="3669"/>
                    <a:pt x="2707" y="1505"/>
                    <a:pt x="1720" y="576"/>
                  </a:cubicBezTo>
                  <a:cubicBezTo>
                    <a:pt x="1318" y="197"/>
                    <a:pt x="953" y="0"/>
                    <a:pt x="667" y="0"/>
                  </a:cubicBezTo>
                  <a:close/>
                </a:path>
              </a:pathLst>
            </a:custGeom>
            <a:solidFill>
              <a:srgbClr val="DB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434;p25">
              <a:extLst>
                <a:ext uri="{FF2B5EF4-FFF2-40B4-BE49-F238E27FC236}">
                  <a16:creationId xmlns:a16="http://schemas.microsoft.com/office/drawing/2014/main" id="{2CF10806-A9C8-8EB6-9356-F456E8A24EF0}"/>
                </a:ext>
              </a:extLst>
            </p:cNvPr>
            <p:cNvSpPr/>
            <p:nvPr/>
          </p:nvSpPr>
          <p:spPr>
            <a:xfrm>
              <a:off x="2694825" y="1730625"/>
              <a:ext cx="42450" cy="81175"/>
            </a:xfrm>
            <a:custGeom>
              <a:avLst/>
              <a:gdLst/>
              <a:ahLst/>
              <a:cxnLst/>
              <a:rect l="l" t="t" r="r" b="b"/>
              <a:pathLst>
                <a:path w="1698" h="3247" extrusionOk="0">
                  <a:moveTo>
                    <a:pt x="1246" y="2257"/>
                  </a:moveTo>
                  <a:lnTo>
                    <a:pt x="1246" y="2260"/>
                  </a:lnTo>
                  <a:cubicBezTo>
                    <a:pt x="1246" y="2260"/>
                    <a:pt x="1245" y="2258"/>
                    <a:pt x="1244" y="2257"/>
                  </a:cubicBezTo>
                  <a:close/>
                  <a:moveTo>
                    <a:pt x="383" y="1"/>
                  </a:moveTo>
                  <a:cubicBezTo>
                    <a:pt x="444" y="134"/>
                    <a:pt x="489" y="270"/>
                    <a:pt x="540" y="407"/>
                  </a:cubicBezTo>
                  <a:lnTo>
                    <a:pt x="693" y="817"/>
                  </a:lnTo>
                  <a:lnTo>
                    <a:pt x="789" y="1073"/>
                  </a:lnTo>
                  <a:cubicBezTo>
                    <a:pt x="673" y="1018"/>
                    <a:pt x="557" y="964"/>
                    <a:pt x="441" y="912"/>
                  </a:cubicBezTo>
                  <a:cubicBezTo>
                    <a:pt x="366" y="878"/>
                    <a:pt x="294" y="847"/>
                    <a:pt x="222" y="817"/>
                  </a:cubicBezTo>
                  <a:cubicBezTo>
                    <a:pt x="148" y="789"/>
                    <a:pt x="76" y="759"/>
                    <a:pt x="0" y="732"/>
                  </a:cubicBezTo>
                  <a:lnTo>
                    <a:pt x="0" y="732"/>
                  </a:lnTo>
                  <a:cubicBezTo>
                    <a:pt x="69" y="773"/>
                    <a:pt x="137" y="810"/>
                    <a:pt x="205" y="850"/>
                  </a:cubicBezTo>
                  <a:cubicBezTo>
                    <a:pt x="274" y="888"/>
                    <a:pt x="342" y="926"/>
                    <a:pt x="414" y="964"/>
                  </a:cubicBezTo>
                  <a:cubicBezTo>
                    <a:pt x="550" y="1035"/>
                    <a:pt x="687" y="1107"/>
                    <a:pt x="827" y="1172"/>
                  </a:cubicBezTo>
                  <a:lnTo>
                    <a:pt x="983" y="1588"/>
                  </a:lnTo>
                  <a:cubicBezTo>
                    <a:pt x="857" y="1540"/>
                    <a:pt x="728" y="1493"/>
                    <a:pt x="598" y="1449"/>
                  </a:cubicBezTo>
                  <a:lnTo>
                    <a:pt x="362" y="1373"/>
                  </a:lnTo>
                  <a:cubicBezTo>
                    <a:pt x="284" y="1349"/>
                    <a:pt x="205" y="1322"/>
                    <a:pt x="123" y="1308"/>
                  </a:cubicBezTo>
                  <a:lnTo>
                    <a:pt x="123" y="1308"/>
                  </a:lnTo>
                  <a:cubicBezTo>
                    <a:pt x="199" y="1339"/>
                    <a:pt x="274" y="1373"/>
                    <a:pt x="349" y="1408"/>
                  </a:cubicBezTo>
                  <a:lnTo>
                    <a:pt x="578" y="1503"/>
                  </a:lnTo>
                  <a:cubicBezTo>
                    <a:pt x="725" y="1564"/>
                    <a:pt x="871" y="1622"/>
                    <a:pt x="1021" y="1680"/>
                  </a:cubicBezTo>
                  <a:cubicBezTo>
                    <a:pt x="1090" y="1851"/>
                    <a:pt x="1158" y="2025"/>
                    <a:pt x="1226" y="2199"/>
                  </a:cubicBezTo>
                  <a:lnTo>
                    <a:pt x="1223" y="2199"/>
                  </a:lnTo>
                  <a:lnTo>
                    <a:pt x="1120" y="2169"/>
                  </a:lnTo>
                  <a:lnTo>
                    <a:pt x="912" y="2104"/>
                  </a:lnTo>
                  <a:cubicBezTo>
                    <a:pt x="772" y="2063"/>
                    <a:pt x="632" y="2022"/>
                    <a:pt x="489" y="1988"/>
                  </a:cubicBezTo>
                  <a:lnTo>
                    <a:pt x="489" y="1988"/>
                  </a:lnTo>
                  <a:cubicBezTo>
                    <a:pt x="622" y="2049"/>
                    <a:pt x="755" y="2107"/>
                    <a:pt x="892" y="2158"/>
                  </a:cubicBezTo>
                  <a:cubicBezTo>
                    <a:pt x="960" y="2186"/>
                    <a:pt x="1029" y="2210"/>
                    <a:pt x="1097" y="2233"/>
                  </a:cubicBezTo>
                  <a:cubicBezTo>
                    <a:pt x="1131" y="2243"/>
                    <a:pt x="1168" y="2257"/>
                    <a:pt x="1202" y="2268"/>
                  </a:cubicBezTo>
                  <a:cubicBezTo>
                    <a:pt x="1219" y="2271"/>
                    <a:pt x="1237" y="2278"/>
                    <a:pt x="1257" y="2281"/>
                  </a:cubicBezTo>
                  <a:lnTo>
                    <a:pt x="1260" y="2281"/>
                  </a:lnTo>
                  <a:cubicBezTo>
                    <a:pt x="1281" y="2336"/>
                    <a:pt x="1301" y="2387"/>
                    <a:pt x="1325" y="2442"/>
                  </a:cubicBezTo>
                  <a:lnTo>
                    <a:pt x="1489" y="2845"/>
                  </a:lnTo>
                  <a:cubicBezTo>
                    <a:pt x="1547" y="2977"/>
                    <a:pt x="1605" y="3114"/>
                    <a:pt x="1663" y="3247"/>
                  </a:cubicBezTo>
                  <a:cubicBezTo>
                    <a:pt x="1618" y="3108"/>
                    <a:pt x="1571" y="2971"/>
                    <a:pt x="1523" y="2831"/>
                  </a:cubicBezTo>
                  <a:lnTo>
                    <a:pt x="1377" y="2421"/>
                  </a:lnTo>
                  <a:cubicBezTo>
                    <a:pt x="1356" y="2366"/>
                    <a:pt x="1336" y="2309"/>
                    <a:pt x="1315" y="2254"/>
                  </a:cubicBezTo>
                  <a:lnTo>
                    <a:pt x="1315" y="2251"/>
                  </a:lnTo>
                  <a:cubicBezTo>
                    <a:pt x="1319" y="2243"/>
                    <a:pt x="1315" y="2237"/>
                    <a:pt x="1315" y="2233"/>
                  </a:cubicBezTo>
                  <a:lnTo>
                    <a:pt x="1315" y="2233"/>
                  </a:lnTo>
                  <a:lnTo>
                    <a:pt x="1319" y="2237"/>
                  </a:lnTo>
                  <a:lnTo>
                    <a:pt x="1319" y="2243"/>
                  </a:lnTo>
                  <a:lnTo>
                    <a:pt x="1328" y="2227"/>
                  </a:lnTo>
                  <a:cubicBezTo>
                    <a:pt x="1387" y="2097"/>
                    <a:pt x="1455" y="1967"/>
                    <a:pt x="1516" y="1838"/>
                  </a:cubicBezTo>
                  <a:cubicBezTo>
                    <a:pt x="1582" y="1707"/>
                    <a:pt x="1639" y="1578"/>
                    <a:pt x="1697" y="1444"/>
                  </a:cubicBezTo>
                  <a:lnTo>
                    <a:pt x="1697" y="1444"/>
                  </a:lnTo>
                  <a:cubicBezTo>
                    <a:pt x="1615" y="1564"/>
                    <a:pt x="1536" y="1687"/>
                    <a:pt x="1465" y="1813"/>
                  </a:cubicBezTo>
                  <a:cubicBezTo>
                    <a:pt x="1400" y="1926"/>
                    <a:pt x="1339" y="2038"/>
                    <a:pt x="1281" y="2155"/>
                  </a:cubicBezTo>
                  <a:cubicBezTo>
                    <a:pt x="1216" y="1988"/>
                    <a:pt x="1151" y="1821"/>
                    <a:pt x="1090" y="1653"/>
                  </a:cubicBezTo>
                  <a:cubicBezTo>
                    <a:pt x="1151" y="1517"/>
                    <a:pt x="1213" y="1380"/>
                    <a:pt x="1270" y="1240"/>
                  </a:cubicBezTo>
                  <a:lnTo>
                    <a:pt x="1363" y="1028"/>
                  </a:lnTo>
                  <a:cubicBezTo>
                    <a:pt x="1393" y="957"/>
                    <a:pt x="1418" y="885"/>
                    <a:pt x="1459" y="817"/>
                  </a:cubicBezTo>
                  <a:lnTo>
                    <a:pt x="1459" y="817"/>
                  </a:lnTo>
                  <a:cubicBezTo>
                    <a:pt x="1428" y="844"/>
                    <a:pt x="1410" y="882"/>
                    <a:pt x="1390" y="912"/>
                  </a:cubicBezTo>
                  <a:lnTo>
                    <a:pt x="1328" y="1011"/>
                  </a:lnTo>
                  <a:cubicBezTo>
                    <a:pt x="1291" y="1080"/>
                    <a:pt x="1257" y="1148"/>
                    <a:pt x="1219" y="1219"/>
                  </a:cubicBezTo>
                  <a:cubicBezTo>
                    <a:pt x="1161" y="1329"/>
                    <a:pt x="1106" y="1444"/>
                    <a:pt x="1052" y="1558"/>
                  </a:cubicBezTo>
                  <a:cubicBezTo>
                    <a:pt x="997" y="1421"/>
                    <a:pt x="943" y="1285"/>
                    <a:pt x="888" y="1148"/>
                  </a:cubicBezTo>
                  <a:cubicBezTo>
                    <a:pt x="922" y="1018"/>
                    <a:pt x="956" y="885"/>
                    <a:pt x="983" y="752"/>
                  </a:cubicBezTo>
                  <a:cubicBezTo>
                    <a:pt x="1015" y="619"/>
                    <a:pt x="1042" y="482"/>
                    <a:pt x="1065" y="346"/>
                  </a:cubicBezTo>
                  <a:lnTo>
                    <a:pt x="1065" y="346"/>
                  </a:lnTo>
                  <a:cubicBezTo>
                    <a:pt x="1018" y="475"/>
                    <a:pt x="974" y="605"/>
                    <a:pt x="933" y="738"/>
                  </a:cubicBezTo>
                  <a:cubicBezTo>
                    <a:pt x="902" y="837"/>
                    <a:pt x="871" y="937"/>
                    <a:pt x="844" y="1039"/>
                  </a:cubicBezTo>
                  <a:cubicBezTo>
                    <a:pt x="810" y="957"/>
                    <a:pt x="779" y="875"/>
                    <a:pt x="745" y="796"/>
                  </a:cubicBezTo>
                  <a:cubicBezTo>
                    <a:pt x="629" y="530"/>
                    <a:pt x="523" y="257"/>
                    <a:pt x="383"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435;p25">
              <a:extLst>
                <a:ext uri="{FF2B5EF4-FFF2-40B4-BE49-F238E27FC236}">
                  <a16:creationId xmlns:a16="http://schemas.microsoft.com/office/drawing/2014/main" id="{D6FA987C-CE7D-26D1-060E-4D3BCB23B5EC}"/>
                </a:ext>
              </a:extLst>
            </p:cNvPr>
            <p:cNvSpPr/>
            <p:nvPr/>
          </p:nvSpPr>
          <p:spPr>
            <a:xfrm>
              <a:off x="2778050" y="1758925"/>
              <a:ext cx="12900" cy="76025"/>
            </a:xfrm>
            <a:custGeom>
              <a:avLst/>
              <a:gdLst/>
              <a:ahLst/>
              <a:cxnLst/>
              <a:rect l="l" t="t" r="r" b="b"/>
              <a:pathLst>
                <a:path w="516" h="3041" extrusionOk="0">
                  <a:moveTo>
                    <a:pt x="509" y="1"/>
                  </a:moveTo>
                  <a:cubicBezTo>
                    <a:pt x="507" y="1"/>
                    <a:pt x="504" y="3"/>
                    <a:pt x="501" y="5"/>
                  </a:cubicBezTo>
                  <a:cubicBezTo>
                    <a:pt x="501" y="5"/>
                    <a:pt x="0" y="992"/>
                    <a:pt x="0" y="2125"/>
                  </a:cubicBezTo>
                  <a:cubicBezTo>
                    <a:pt x="0" y="2422"/>
                    <a:pt x="34" y="2729"/>
                    <a:pt x="123" y="3033"/>
                  </a:cubicBezTo>
                  <a:cubicBezTo>
                    <a:pt x="123" y="3037"/>
                    <a:pt x="126" y="3041"/>
                    <a:pt x="129" y="3041"/>
                  </a:cubicBezTo>
                  <a:cubicBezTo>
                    <a:pt x="133" y="3037"/>
                    <a:pt x="137" y="3033"/>
                    <a:pt x="133" y="3030"/>
                  </a:cubicBezTo>
                  <a:cubicBezTo>
                    <a:pt x="48" y="2729"/>
                    <a:pt x="14" y="2422"/>
                    <a:pt x="14" y="2125"/>
                  </a:cubicBezTo>
                  <a:cubicBezTo>
                    <a:pt x="14" y="1559"/>
                    <a:pt x="137" y="1029"/>
                    <a:pt x="263" y="644"/>
                  </a:cubicBezTo>
                  <a:cubicBezTo>
                    <a:pt x="328" y="449"/>
                    <a:pt x="389" y="292"/>
                    <a:pt x="437" y="183"/>
                  </a:cubicBezTo>
                  <a:cubicBezTo>
                    <a:pt x="460" y="128"/>
                    <a:pt x="478" y="84"/>
                    <a:pt x="492" y="54"/>
                  </a:cubicBezTo>
                  <a:cubicBezTo>
                    <a:pt x="498" y="40"/>
                    <a:pt x="506" y="30"/>
                    <a:pt x="509" y="22"/>
                  </a:cubicBezTo>
                  <a:cubicBezTo>
                    <a:pt x="512" y="16"/>
                    <a:pt x="515" y="9"/>
                    <a:pt x="515" y="9"/>
                  </a:cubicBezTo>
                  <a:cubicBezTo>
                    <a:pt x="515" y="5"/>
                    <a:pt x="515" y="2"/>
                    <a:pt x="512" y="2"/>
                  </a:cubicBezTo>
                  <a:cubicBezTo>
                    <a:pt x="511" y="1"/>
                    <a:pt x="510" y="1"/>
                    <a:pt x="509"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436;p25">
              <a:extLst>
                <a:ext uri="{FF2B5EF4-FFF2-40B4-BE49-F238E27FC236}">
                  <a16:creationId xmlns:a16="http://schemas.microsoft.com/office/drawing/2014/main" id="{A21A3AFD-AEBD-952D-9216-34D0E9E45B6A}"/>
                </a:ext>
              </a:extLst>
            </p:cNvPr>
            <p:cNvSpPr/>
            <p:nvPr/>
          </p:nvSpPr>
          <p:spPr>
            <a:xfrm>
              <a:off x="2749600" y="1767775"/>
              <a:ext cx="31875" cy="67150"/>
            </a:xfrm>
            <a:custGeom>
              <a:avLst/>
              <a:gdLst/>
              <a:ahLst/>
              <a:cxnLst/>
              <a:rect l="l" t="t" r="r" b="b"/>
              <a:pathLst>
                <a:path w="1275" h="2686" extrusionOk="0">
                  <a:moveTo>
                    <a:pt x="8" y="0"/>
                  </a:moveTo>
                  <a:cubicBezTo>
                    <a:pt x="6" y="0"/>
                    <a:pt x="3" y="1"/>
                    <a:pt x="1" y="4"/>
                  </a:cubicBezTo>
                  <a:lnTo>
                    <a:pt x="1" y="10"/>
                  </a:lnTo>
                  <a:cubicBezTo>
                    <a:pt x="5" y="13"/>
                    <a:pt x="5" y="17"/>
                    <a:pt x="8" y="24"/>
                  </a:cubicBezTo>
                  <a:cubicBezTo>
                    <a:pt x="15" y="44"/>
                    <a:pt x="25" y="95"/>
                    <a:pt x="32" y="167"/>
                  </a:cubicBezTo>
                  <a:cubicBezTo>
                    <a:pt x="66" y="413"/>
                    <a:pt x="124" y="908"/>
                    <a:pt x="295" y="1409"/>
                  </a:cubicBezTo>
                  <a:cubicBezTo>
                    <a:pt x="469" y="1908"/>
                    <a:pt x="759" y="2416"/>
                    <a:pt x="1264" y="2683"/>
                  </a:cubicBezTo>
                  <a:cubicBezTo>
                    <a:pt x="1266" y="2685"/>
                    <a:pt x="1267" y="2686"/>
                    <a:pt x="1269" y="2686"/>
                  </a:cubicBezTo>
                  <a:cubicBezTo>
                    <a:pt x="1270" y="2686"/>
                    <a:pt x="1271" y="2685"/>
                    <a:pt x="1271" y="2683"/>
                  </a:cubicBezTo>
                  <a:cubicBezTo>
                    <a:pt x="1275" y="2679"/>
                    <a:pt x="1271" y="2673"/>
                    <a:pt x="1267" y="2673"/>
                  </a:cubicBezTo>
                  <a:cubicBezTo>
                    <a:pt x="681" y="2359"/>
                    <a:pt x="383" y="1713"/>
                    <a:pt x="226" y="1137"/>
                  </a:cubicBezTo>
                  <a:cubicBezTo>
                    <a:pt x="148" y="847"/>
                    <a:pt x="103" y="577"/>
                    <a:pt x="76" y="372"/>
                  </a:cubicBezTo>
                  <a:cubicBezTo>
                    <a:pt x="59" y="270"/>
                    <a:pt x="49" y="180"/>
                    <a:pt x="42" y="119"/>
                  </a:cubicBezTo>
                  <a:cubicBezTo>
                    <a:pt x="35" y="89"/>
                    <a:pt x="32" y="61"/>
                    <a:pt x="29" y="44"/>
                  </a:cubicBezTo>
                  <a:cubicBezTo>
                    <a:pt x="25" y="34"/>
                    <a:pt x="21" y="24"/>
                    <a:pt x="21" y="17"/>
                  </a:cubicBezTo>
                  <a:cubicBezTo>
                    <a:pt x="18" y="10"/>
                    <a:pt x="15" y="7"/>
                    <a:pt x="12" y="4"/>
                  </a:cubicBezTo>
                  <a:cubicBezTo>
                    <a:pt x="12" y="1"/>
                    <a:pt x="10" y="0"/>
                    <a:pt x="8"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437;p25">
              <a:extLst>
                <a:ext uri="{FF2B5EF4-FFF2-40B4-BE49-F238E27FC236}">
                  <a16:creationId xmlns:a16="http://schemas.microsoft.com/office/drawing/2014/main" id="{7B757791-C374-DCE5-147D-B36444A77704}"/>
                </a:ext>
              </a:extLst>
            </p:cNvPr>
            <p:cNvSpPr/>
            <p:nvPr/>
          </p:nvSpPr>
          <p:spPr>
            <a:xfrm>
              <a:off x="2723775" y="1814525"/>
              <a:ext cx="57700" cy="21175"/>
            </a:xfrm>
            <a:custGeom>
              <a:avLst/>
              <a:gdLst/>
              <a:ahLst/>
              <a:cxnLst/>
              <a:rect l="l" t="t" r="r" b="b"/>
              <a:pathLst>
                <a:path w="2308" h="847" extrusionOk="0">
                  <a:moveTo>
                    <a:pt x="255" y="0"/>
                  </a:moveTo>
                  <a:cubicBezTo>
                    <a:pt x="79" y="0"/>
                    <a:pt x="0" y="46"/>
                    <a:pt x="92" y="147"/>
                  </a:cubicBezTo>
                  <a:cubicBezTo>
                    <a:pt x="424" y="509"/>
                    <a:pt x="2287" y="837"/>
                    <a:pt x="2300" y="847"/>
                  </a:cubicBezTo>
                  <a:lnTo>
                    <a:pt x="2308" y="799"/>
                  </a:lnTo>
                  <a:cubicBezTo>
                    <a:pt x="1841" y="317"/>
                    <a:pt x="716" y="0"/>
                    <a:pt x="255"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438;p25">
              <a:extLst>
                <a:ext uri="{FF2B5EF4-FFF2-40B4-BE49-F238E27FC236}">
                  <a16:creationId xmlns:a16="http://schemas.microsoft.com/office/drawing/2014/main" id="{42BCB4EE-FEB9-13B2-EE9F-6CE1B60D6425}"/>
                </a:ext>
              </a:extLst>
            </p:cNvPr>
            <p:cNvSpPr/>
            <p:nvPr/>
          </p:nvSpPr>
          <p:spPr>
            <a:xfrm>
              <a:off x="2726825" y="1816825"/>
              <a:ext cx="51250" cy="16325"/>
            </a:xfrm>
            <a:custGeom>
              <a:avLst/>
              <a:gdLst/>
              <a:ahLst/>
              <a:cxnLst/>
              <a:rect l="l" t="t" r="r" b="b"/>
              <a:pathLst>
                <a:path w="2050" h="653" extrusionOk="0">
                  <a:moveTo>
                    <a:pt x="1" y="0"/>
                  </a:moveTo>
                  <a:cubicBezTo>
                    <a:pt x="86" y="35"/>
                    <a:pt x="171" y="62"/>
                    <a:pt x="253" y="93"/>
                  </a:cubicBezTo>
                  <a:lnTo>
                    <a:pt x="461" y="161"/>
                  </a:lnTo>
                  <a:cubicBezTo>
                    <a:pt x="445" y="172"/>
                    <a:pt x="428" y="181"/>
                    <a:pt x="410" y="192"/>
                  </a:cubicBezTo>
                  <a:cubicBezTo>
                    <a:pt x="387" y="205"/>
                    <a:pt x="363" y="222"/>
                    <a:pt x="342" y="240"/>
                  </a:cubicBezTo>
                  <a:cubicBezTo>
                    <a:pt x="370" y="233"/>
                    <a:pt x="397" y="226"/>
                    <a:pt x="424" y="216"/>
                  </a:cubicBezTo>
                  <a:cubicBezTo>
                    <a:pt x="448" y="205"/>
                    <a:pt x="472" y="195"/>
                    <a:pt x="499" y="185"/>
                  </a:cubicBezTo>
                  <a:lnTo>
                    <a:pt x="513" y="178"/>
                  </a:lnTo>
                  <a:cubicBezTo>
                    <a:pt x="592" y="205"/>
                    <a:pt x="673" y="233"/>
                    <a:pt x="755" y="260"/>
                  </a:cubicBezTo>
                  <a:cubicBezTo>
                    <a:pt x="745" y="267"/>
                    <a:pt x="738" y="274"/>
                    <a:pt x="728" y="281"/>
                  </a:cubicBezTo>
                  <a:cubicBezTo>
                    <a:pt x="711" y="298"/>
                    <a:pt x="691" y="315"/>
                    <a:pt x="673" y="335"/>
                  </a:cubicBezTo>
                  <a:cubicBezTo>
                    <a:pt x="701" y="328"/>
                    <a:pt x="724" y="315"/>
                    <a:pt x="745" y="304"/>
                  </a:cubicBezTo>
                  <a:cubicBezTo>
                    <a:pt x="762" y="295"/>
                    <a:pt x="779" y="284"/>
                    <a:pt x="796" y="274"/>
                  </a:cubicBezTo>
                  <a:cubicBezTo>
                    <a:pt x="871" y="298"/>
                    <a:pt x="946" y="322"/>
                    <a:pt x="1022" y="345"/>
                  </a:cubicBezTo>
                  <a:cubicBezTo>
                    <a:pt x="1031" y="349"/>
                    <a:pt x="1045" y="352"/>
                    <a:pt x="1059" y="356"/>
                  </a:cubicBezTo>
                  <a:cubicBezTo>
                    <a:pt x="1035" y="376"/>
                    <a:pt x="1011" y="400"/>
                    <a:pt x="991" y="427"/>
                  </a:cubicBezTo>
                  <a:cubicBezTo>
                    <a:pt x="1031" y="410"/>
                    <a:pt x="1066" y="390"/>
                    <a:pt x="1096" y="369"/>
                  </a:cubicBezTo>
                  <a:cubicBezTo>
                    <a:pt x="1192" y="397"/>
                    <a:pt x="1288" y="427"/>
                    <a:pt x="1380" y="454"/>
                  </a:cubicBezTo>
                  <a:cubicBezTo>
                    <a:pt x="1349" y="479"/>
                    <a:pt x="1315" y="503"/>
                    <a:pt x="1288" y="533"/>
                  </a:cubicBezTo>
                  <a:cubicBezTo>
                    <a:pt x="1339" y="520"/>
                    <a:pt x="1383" y="495"/>
                    <a:pt x="1428" y="471"/>
                  </a:cubicBezTo>
                  <a:cubicBezTo>
                    <a:pt x="1462" y="482"/>
                    <a:pt x="1496" y="492"/>
                    <a:pt x="1534" y="503"/>
                  </a:cubicBezTo>
                  <a:cubicBezTo>
                    <a:pt x="1581" y="516"/>
                    <a:pt x="1629" y="530"/>
                    <a:pt x="1677" y="547"/>
                  </a:cubicBezTo>
                  <a:cubicBezTo>
                    <a:pt x="1663" y="557"/>
                    <a:pt x="1649" y="571"/>
                    <a:pt x="1636" y="588"/>
                  </a:cubicBezTo>
                  <a:cubicBezTo>
                    <a:pt x="1663" y="581"/>
                    <a:pt x="1690" y="571"/>
                    <a:pt x="1718" y="557"/>
                  </a:cubicBezTo>
                  <a:cubicBezTo>
                    <a:pt x="1827" y="591"/>
                    <a:pt x="1940" y="622"/>
                    <a:pt x="2049" y="653"/>
                  </a:cubicBezTo>
                  <a:lnTo>
                    <a:pt x="1797" y="561"/>
                  </a:lnTo>
                  <a:lnTo>
                    <a:pt x="1725" y="536"/>
                  </a:lnTo>
                  <a:cubicBezTo>
                    <a:pt x="1711" y="509"/>
                    <a:pt x="1698" y="485"/>
                    <a:pt x="1680" y="462"/>
                  </a:cubicBezTo>
                  <a:cubicBezTo>
                    <a:pt x="1666" y="441"/>
                    <a:pt x="1649" y="417"/>
                    <a:pt x="1625" y="400"/>
                  </a:cubicBezTo>
                  <a:lnTo>
                    <a:pt x="1625" y="400"/>
                  </a:lnTo>
                  <a:cubicBezTo>
                    <a:pt x="1629" y="427"/>
                    <a:pt x="1643" y="454"/>
                    <a:pt x="1653" y="479"/>
                  </a:cubicBezTo>
                  <a:cubicBezTo>
                    <a:pt x="1660" y="492"/>
                    <a:pt x="1666" y="506"/>
                    <a:pt x="1674" y="520"/>
                  </a:cubicBezTo>
                  <a:lnTo>
                    <a:pt x="1540" y="475"/>
                  </a:lnTo>
                  <a:cubicBezTo>
                    <a:pt x="1506" y="465"/>
                    <a:pt x="1472" y="451"/>
                    <a:pt x="1435" y="441"/>
                  </a:cubicBezTo>
                  <a:cubicBezTo>
                    <a:pt x="1424" y="417"/>
                    <a:pt x="1411" y="393"/>
                    <a:pt x="1397" y="372"/>
                  </a:cubicBezTo>
                  <a:cubicBezTo>
                    <a:pt x="1383" y="349"/>
                    <a:pt x="1367" y="325"/>
                    <a:pt x="1346" y="301"/>
                  </a:cubicBezTo>
                  <a:lnTo>
                    <a:pt x="1346" y="301"/>
                  </a:lnTo>
                  <a:cubicBezTo>
                    <a:pt x="1353" y="331"/>
                    <a:pt x="1359" y="359"/>
                    <a:pt x="1370" y="383"/>
                  </a:cubicBezTo>
                  <a:cubicBezTo>
                    <a:pt x="1376" y="397"/>
                    <a:pt x="1383" y="410"/>
                    <a:pt x="1387" y="424"/>
                  </a:cubicBezTo>
                  <a:cubicBezTo>
                    <a:pt x="1294" y="397"/>
                    <a:pt x="1203" y="366"/>
                    <a:pt x="1107" y="335"/>
                  </a:cubicBezTo>
                  <a:cubicBezTo>
                    <a:pt x="1100" y="308"/>
                    <a:pt x="1090" y="284"/>
                    <a:pt x="1076" y="260"/>
                  </a:cubicBezTo>
                  <a:cubicBezTo>
                    <a:pt x="1063" y="233"/>
                    <a:pt x="1049" y="208"/>
                    <a:pt x="1028" y="185"/>
                  </a:cubicBezTo>
                  <a:lnTo>
                    <a:pt x="1028" y="185"/>
                  </a:lnTo>
                  <a:cubicBezTo>
                    <a:pt x="1031" y="216"/>
                    <a:pt x="1039" y="243"/>
                    <a:pt x="1045" y="274"/>
                  </a:cubicBezTo>
                  <a:cubicBezTo>
                    <a:pt x="1052" y="287"/>
                    <a:pt x="1059" y="304"/>
                    <a:pt x="1063" y="322"/>
                  </a:cubicBezTo>
                  <a:cubicBezTo>
                    <a:pt x="1052" y="318"/>
                    <a:pt x="1042" y="315"/>
                    <a:pt x="1031" y="308"/>
                  </a:cubicBezTo>
                  <a:cubicBezTo>
                    <a:pt x="960" y="287"/>
                    <a:pt x="888" y="267"/>
                    <a:pt x="820" y="243"/>
                  </a:cubicBezTo>
                  <a:lnTo>
                    <a:pt x="817" y="240"/>
                  </a:lnTo>
                  <a:cubicBezTo>
                    <a:pt x="803" y="199"/>
                    <a:pt x="786" y="161"/>
                    <a:pt x="759" y="123"/>
                  </a:cubicBezTo>
                  <a:lnTo>
                    <a:pt x="759" y="123"/>
                  </a:lnTo>
                  <a:cubicBezTo>
                    <a:pt x="759" y="161"/>
                    <a:pt x="765" y="195"/>
                    <a:pt x="776" y="229"/>
                  </a:cubicBezTo>
                  <a:cubicBezTo>
                    <a:pt x="691" y="202"/>
                    <a:pt x="605" y="178"/>
                    <a:pt x="516" y="151"/>
                  </a:cubicBezTo>
                  <a:lnTo>
                    <a:pt x="502" y="147"/>
                  </a:lnTo>
                  <a:cubicBezTo>
                    <a:pt x="492" y="123"/>
                    <a:pt x="482" y="103"/>
                    <a:pt x="472" y="79"/>
                  </a:cubicBezTo>
                  <a:cubicBezTo>
                    <a:pt x="458" y="52"/>
                    <a:pt x="445" y="28"/>
                    <a:pt x="428" y="0"/>
                  </a:cubicBezTo>
                  <a:lnTo>
                    <a:pt x="428" y="0"/>
                  </a:lnTo>
                  <a:cubicBezTo>
                    <a:pt x="431" y="32"/>
                    <a:pt x="438" y="62"/>
                    <a:pt x="445" y="90"/>
                  </a:cubicBezTo>
                  <a:cubicBezTo>
                    <a:pt x="448" y="106"/>
                    <a:pt x="455" y="120"/>
                    <a:pt x="458" y="134"/>
                  </a:cubicBezTo>
                  <a:lnTo>
                    <a:pt x="261" y="76"/>
                  </a:lnTo>
                  <a:cubicBezTo>
                    <a:pt x="175" y="52"/>
                    <a:pt x="89" y="24"/>
                    <a:pt x="1"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439;p25">
              <a:extLst>
                <a:ext uri="{FF2B5EF4-FFF2-40B4-BE49-F238E27FC236}">
                  <a16:creationId xmlns:a16="http://schemas.microsoft.com/office/drawing/2014/main" id="{518FA883-3FEC-5AE2-43EA-AB38CE0B40D3}"/>
                </a:ext>
              </a:extLst>
            </p:cNvPr>
            <p:cNvSpPr/>
            <p:nvPr/>
          </p:nvSpPr>
          <p:spPr>
            <a:xfrm>
              <a:off x="2728625" y="1732525"/>
              <a:ext cx="44150" cy="39025"/>
            </a:xfrm>
            <a:custGeom>
              <a:avLst/>
              <a:gdLst/>
              <a:ahLst/>
              <a:cxnLst/>
              <a:rect l="l" t="t" r="r" b="b"/>
              <a:pathLst>
                <a:path w="1766" h="1561" extrusionOk="0">
                  <a:moveTo>
                    <a:pt x="885" y="0"/>
                  </a:moveTo>
                  <a:cubicBezTo>
                    <a:pt x="397" y="0"/>
                    <a:pt x="0" y="348"/>
                    <a:pt x="0" y="779"/>
                  </a:cubicBezTo>
                  <a:cubicBezTo>
                    <a:pt x="0" y="1212"/>
                    <a:pt x="397" y="1560"/>
                    <a:pt x="885" y="1560"/>
                  </a:cubicBezTo>
                  <a:cubicBezTo>
                    <a:pt x="1372" y="1560"/>
                    <a:pt x="1766" y="1212"/>
                    <a:pt x="1766" y="779"/>
                  </a:cubicBezTo>
                  <a:cubicBezTo>
                    <a:pt x="1766" y="348"/>
                    <a:pt x="1372" y="0"/>
                    <a:pt x="885"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440;p25">
              <a:extLst>
                <a:ext uri="{FF2B5EF4-FFF2-40B4-BE49-F238E27FC236}">
                  <a16:creationId xmlns:a16="http://schemas.microsoft.com/office/drawing/2014/main" id="{21C6D609-D92D-AA41-8B8B-1389AF8FD18F}"/>
                </a:ext>
              </a:extLst>
            </p:cNvPr>
            <p:cNvSpPr/>
            <p:nvPr/>
          </p:nvSpPr>
          <p:spPr>
            <a:xfrm>
              <a:off x="2740900" y="1737300"/>
              <a:ext cx="17775" cy="8125"/>
            </a:xfrm>
            <a:custGeom>
              <a:avLst/>
              <a:gdLst/>
              <a:ahLst/>
              <a:cxnLst/>
              <a:rect l="l" t="t" r="r" b="b"/>
              <a:pathLst>
                <a:path w="711" h="325" extrusionOk="0">
                  <a:moveTo>
                    <a:pt x="356" y="0"/>
                  </a:moveTo>
                  <a:cubicBezTo>
                    <a:pt x="161" y="0"/>
                    <a:pt x="1" y="71"/>
                    <a:pt x="1" y="161"/>
                  </a:cubicBezTo>
                  <a:cubicBezTo>
                    <a:pt x="1" y="253"/>
                    <a:pt x="161" y="325"/>
                    <a:pt x="356" y="325"/>
                  </a:cubicBezTo>
                  <a:cubicBezTo>
                    <a:pt x="554" y="325"/>
                    <a:pt x="711" y="253"/>
                    <a:pt x="711" y="161"/>
                  </a:cubicBezTo>
                  <a:cubicBezTo>
                    <a:pt x="711" y="71"/>
                    <a:pt x="554" y="0"/>
                    <a:pt x="356"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441;p25">
              <a:extLst>
                <a:ext uri="{FF2B5EF4-FFF2-40B4-BE49-F238E27FC236}">
                  <a16:creationId xmlns:a16="http://schemas.microsoft.com/office/drawing/2014/main" id="{6A172889-BA76-1D9B-BB27-35DECCE6E6A7}"/>
                </a:ext>
              </a:extLst>
            </p:cNvPr>
            <p:cNvSpPr/>
            <p:nvPr/>
          </p:nvSpPr>
          <p:spPr>
            <a:xfrm>
              <a:off x="2733225" y="1751125"/>
              <a:ext cx="12575" cy="5475"/>
            </a:xfrm>
            <a:custGeom>
              <a:avLst/>
              <a:gdLst/>
              <a:ahLst/>
              <a:cxnLst/>
              <a:rect l="l" t="t" r="r" b="b"/>
              <a:pathLst>
                <a:path w="503" h="219" extrusionOk="0">
                  <a:moveTo>
                    <a:pt x="43" y="0"/>
                  </a:moveTo>
                  <a:cubicBezTo>
                    <a:pt x="34" y="0"/>
                    <a:pt x="25" y="3"/>
                    <a:pt x="18" y="10"/>
                  </a:cubicBezTo>
                  <a:cubicBezTo>
                    <a:pt x="5" y="24"/>
                    <a:pt x="0" y="48"/>
                    <a:pt x="14" y="62"/>
                  </a:cubicBezTo>
                  <a:cubicBezTo>
                    <a:pt x="21" y="68"/>
                    <a:pt x="172" y="219"/>
                    <a:pt x="414" y="219"/>
                  </a:cubicBezTo>
                  <a:cubicBezTo>
                    <a:pt x="431" y="219"/>
                    <a:pt x="451" y="215"/>
                    <a:pt x="468" y="215"/>
                  </a:cubicBezTo>
                  <a:cubicBezTo>
                    <a:pt x="489" y="212"/>
                    <a:pt x="503" y="194"/>
                    <a:pt x="499" y="174"/>
                  </a:cubicBezTo>
                  <a:cubicBezTo>
                    <a:pt x="499" y="159"/>
                    <a:pt x="485" y="143"/>
                    <a:pt x="467" y="143"/>
                  </a:cubicBezTo>
                  <a:cubicBezTo>
                    <a:pt x="465" y="143"/>
                    <a:pt x="463" y="143"/>
                    <a:pt x="462" y="144"/>
                  </a:cubicBezTo>
                  <a:cubicBezTo>
                    <a:pt x="446" y="145"/>
                    <a:pt x="432" y="145"/>
                    <a:pt x="417" y="145"/>
                  </a:cubicBezTo>
                  <a:cubicBezTo>
                    <a:pt x="204" y="145"/>
                    <a:pt x="69" y="14"/>
                    <a:pt x="69" y="10"/>
                  </a:cubicBezTo>
                  <a:cubicBezTo>
                    <a:pt x="62" y="3"/>
                    <a:pt x="53" y="0"/>
                    <a:pt x="43"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442;p25">
              <a:extLst>
                <a:ext uri="{FF2B5EF4-FFF2-40B4-BE49-F238E27FC236}">
                  <a16:creationId xmlns:a16="http://schemas.microsoft.com/office/drawing/2014/main" id="{83DFE355-6522-9457-3F00-92E34A1B5434}"/>
                </a:ext>
              </a:extLst>
            </p:cNvPr>
            <p:cNvSpPr/>
            <p:nvPr/>
          </p:nvSpPr>
          <p:spPr>
            <a:xfrm>
              <a:off x="2749800" y="1758275"/>
              <a:ext cx="12475" cy="5825"/>
            </a:xfrm>
            <a:custGeom>
              <a:avLst/>
              <a:gdLst/>
              <a:ahLst/>
              <a:cxnLst/>
              <a:rect l="l" t="t" r="r" b="b"/>
              <a:pathLst>
                <a:path w="499" h="233" extrusionOk="0">
                  <a:moveTo>
                    <a:pt x="459" y="1"/>
                  </a:moveTo>
                  <a:cubicBezTo>
                    <a:pt x="450" y="1"/>
                    <a:pt x="441" y="4"/>
                    <a:pt x="434" y="11"/>
                  </a:cubicBezTo>
                  <a:cubicBezTo>
                    <a:pt x="294" y="144"/>
                    <a:pt x="38" y="161"/>
                    <a:pt x="34" y="161"/>
                  </a:cubicBezTo>
                  <a:cubicBezTo>
                    <a:pt x="13" y="161"/>
                    <a:pt x="0" y="179"/>
                    <a:pt x="0" y="199"/>
                  </a:cubicBezTo>
                  <a:cubicBezTo>
                    <a:pt x="4" y="220"/>
                    <a:pt x="17" y="233"/>
                    <a:pt x="38" y="233"/>
                  </a:cubicBezTo>
                  <a:cubicBezTo>
                    <a:pt x="51" y="233"/>
                    <a:pt x="325" y="216"/>
                    <a:pt x="481" y="62"/>
                  </a:cubicBezTo>
                  <a:cubicBezTo>
                    <a:pt x="498" y="48"/>
                    <a:pt x="498" y="28"/>
                    <a:pt x="484" y="11"/>
                  </a:cubicBezTo>
                  <a:cubicBezTo>
                    <a:pt x="478" y="4"/>
                    <a:pt x="469" y="1"/>
                    <a:pt x="459"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443;p25">
              <a:extLst>
                <a:ext uri="{FF2B5EF4-FFF2-40B4-BE49-F238E27FC236}">
                  <a16:creationId xmlns:a16="http://schemas.microsoft.com/office/drawing/2014/main" id="{15730CA1-2F9B-C0C0-4908-6C5FF7FD0F72}"/>
                </a:ext>
              </a:extLst>
            </p:cNvPr>
            <p:cNvSpPr/>
            <p:nvPr/>
          </p:nvSpPr>
          <p:spPr>
            <a:xfrm>
              <a:off x="2760200" y="1745350"/>
              <a:ext cx="10600" cy="5625"/>
            </a:xfrm>
            <a:custGeom>
              <a:avLst/>
              <a:gdLst/>
              <a:ahLst/>
              <a:cxnLst/>
              <a:rect l="l" t="t" r="r" b="b"/>
              <a:pathLst>
                <a:path w="424" h="225" extrusionOk="0">
                  <a:moveTo>
                    <a:pt x="383" y="1"/>
                  </a:moveTo>
                  <a:cubicBezTo>
                    <a:pt x="371" y="1"/>
                    <a:pt x="359" y="8"/>
                    <a:pt x="352" y="20"/>
                  </a:cubicBezTo>
                  <a:cubicBezTo>
                    <a:pt x="342" y="40"/>
                    <a:pt x="290" y="91"/>
                    <a:pt x="45" y="153"/>
                  </a:cubicBezTo>
                  <a:lnTo>
                    <a:pt x="32" y="156"/>
                  </a:lnTo>
                  <a:cubicBezTo>
                    <a:pt x="11" y="159"/>
                    <a:pt x="0" y="180"/>
                    <a:pt x="7" y="200"/>
                  </a:cubicBezTo>
                  <a:cubicBezTo>
                    <a:pt x="11" y="214"/>
                    <a:pt x="24" y="225"/>
                    <a:pt x="41" y="225"/>
                  </a:cubicBezTo>
                  <a:lnTo>
                    <a:pt x="52" y="225"/>
                  </a:lnTo>
                  <a:lnTo>
                    <a:pt x="62" y="221"/>
                  </a:lnTo>
                  <a:cubicBezTo>
                    <a:pt x="270" y="170"/>
                    <a:pt x="383" y="115"/>
                    <a:pt x="417" y="53"/>
                  </a:cubicBezTo>
                  <a:cubicBezTo>
                    <a:pt x="424" y="36"/>
                    <a:pt x="421" y="16"/>
                    <a:pt x="400" y="6"/>
                  </a:cubicBezTo>
                  <a:cubicBezTo>
                    <a:pt x="395" y="2"/>
                    <a:pt x="389" y="1"/>
                    <a:pt x="383"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444;p25">
              <a:extLst>
                <a:ext uri="{FF2B5EF4-FFF2-40B4-BE49-F238E27FC236}">
                  <a16:creationId xmlns:a16="http://schemas.microsoft.com/office/drawing/2014/main" id="{EB3BFD84-C703-8C50-A3E8-E0C356F8EA59}"/>
                </a:ext>
              </a:extLst>
            </p:cNvPr>
            <p:cNvSpPr/>
            <p:nvPr/>
          </p:nvSpPr>
          <p:spPr>
            <a:xfrm>
              <a:off x="2780525" y="1743475"/>
              <a:ext cx="24400" cy="19850"/>
            </a:xfrm>
            <a:custGeom>
              <a:avLst/>
              <a:gdLst/>
              <a:ahLst/>
              <a:cxnLst/>
              <a:rect l="l" t="t" r="r" b="b"/>
              <a:pathLst>
                <a:path w="976" h="794" extrusionOk="0">
                  <a:moveTo>
                    <a:pt x="457" y="1"/>
                  </a:moveTo>
                  <a:cubicBezTo>
                    <a:pt x="284" y="1"/>
                    <a:pt x="127" y="98"/>
                    <a:pt x="71" y="255"/>
                  </a:cubicBezTo>
                  <a:cubicBezTo>
                    <a:pt x="0" y="456"/>
                    <a:pt x="130" y="685"/>
                    <a:pt x="358" y="767"/>
                  </a:cubicBezTo>
                  <a:cubicBezTo>
                    <a:pt x="411" y="785"/>
                    <a:pt x="465" y="793"/>
                    <a:pt x="517" y="793"/>
                  </a:cubicBezTo>
                  <a:cubicBezTo>
                    <a:pt x="693" y="793"/>
                    <a:pt x="849" y="697"/>
                    <a:pt x="905" y="541"/>
                  </a:cubicBezTo>
                  <a:cubicBezTo>
                    <a:pt x="976" y="336"/>
                    <a:pt x="850" y="108"/>
                    <a:pt x="618" y="29"/>
                  </a:cubicBezTo>
                  <a:cubicBezTo>
                    <a:pt x="564" y="10"/>
                    <a:pt x="510" y="1"/>
                    <a:pt x="457"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445;p25">
              <a:extLst>
                <a:ext uri="{FF2B5EF4-FFF2-40B4-BE49-F238E27FC236}">
                  <a16:creationId xmlns:a16="http://schemas.microsoft.com/office/drawing/2014/main" id="{15ACAEF4-8EF2-88D4-C67D-1711D37B2661}"/>
                </a:ext>
              </a:extLst>
            </p:cNvPr>
            <p:cNvSpPr/>
            <p:nvPr/>
          </p:nvSpPr>
          <p:spPr>
            <a:xfrm>
              <a:off x="2789550" y="1745800"/>
              <a:ext cx="9075" cy="4825"/>
            </a:xfrm>
            <a:custGeom>
              <a:avLst/>
              <a:gdLst/>
              <a:ahLst/>
              <a:cxnLst/>
              <a:rect l="l" t="t" r="r" b="b"/>
              <a:pathLst>
                <a:path w="363" h="193" extrusionOk="0">
                  <a:moveTo>
                    <a:pt x="106" y="1"/>
                  </a:moveTo>
                  <a:cubicBezTo>
                    <a:pt x="59" y="1"/>
                    <a:pt x="23" y="14"/>
                    <a:pt x="14" y="39"/>
                  </a:cubicBezTo>
                  <a:cubicBezTo>
                    <a:pt x="0" y="80"/>
                    <a:pt x="62" y="141"/>
                    <a:pt x="154" y="172"/>
                  </a:cubicBezTo>
                  <a:cubicBezTo>
                    <a:pt x="192" y="186"/>
                    <a:pt x="229" y="193"/>
                    <a:pt x="261" y="193"/>
                  </a:cubicBezTo>
                  <a:cubicBezTo>
                    <a:pt x="307" y="193"/>
                    <a:pt x="341" y="179"/>
                    <a:pt x="349" y="155"/>
                  </a:cubicBezTo>
                  <a:cubicBezTo>
                    <a:pt x="363" y="111"/>
                    <a:pt x="301" y="53"/>
                    <a:pt x="209" y="18"/>
                  </a:cubicBezTo>
                  <a:cubicBezTo>
                    <a:pt x="173" y="6"/>
                    <a:pt x="137" y="1"/>
                    <a:pt x="106"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446;p25">
              <a:extLst>
                <a:ext uri="{FF2B5EF4-FFF2-40B4-BE49-F238E27FC236}">
                  <a16:creationId xmlns:a16="http://schemas.microsoft.com/office/drawing/2014/main" id="{07EE5956-9169-F4B2-4B3D-5D27BF9ACC5A}"/>
                </a:ext>
              </a:extLst>
            </p:cNvPr>
            <p:cNvSpPr/>
            <p:nvPr/>
          </p:nvSpPr>
          <p:spPr>
            <a:xfrm>
              <a:off x="2784425" y="1750225"/>
              <a:ext cx="5500" cy="4350"/>
            </a:xfrm>
            <a:custGeom>
              <a:avLst/>
              <a:gdLst/>
              <a:ahLst/>
              <a:cxnLst/>
              <a:rect l="l" t="t" r="r" b="b"/>
              <a:pathLst>
                <a:path w="220" h="174" extrusionOk="0">
                  <a:moveTo>
                    <a:pt x="22" y="1"/>
                  </a:moveTo>
                  <a:cubicBezTo>
                    <a:pt x="20" y="1"/>
                    <a:pt x="17" y="1"/>
                    <a:pt x="15" y="2"/>
                  </a:cubicBezTo>
                  <a:cubicBezTo>
                    <a:pt x="5" y="9"/>
                    <a:pt x="1" y="19"/>
                    <a:pt x="5" y="26"/>
                  </a:cubicBezTo>
                  <a:cubicBezTo>
                    <a:pt x="8" y="33"/>
                    <a:pt x="52" y="125"/>
                    <a:pt x="169" y="166"/>
                  </a:cubicBezTo>
                  <a:cubicBezTo>
                    <a:pt x="175" y="169"/>
                    <a:pt x="185" y="173"/>
                    <a:pt x="192" y="173"/>
                  </a:cubicBezTo>
                  <a:cubicBezTo>
                    <a:pt x="194" y="174"/>
                    <a:pt x="196" y="174"/>
                    <a:pt x="197" y="174"/>
                  </a:cubicBezTo>
                  <a:cubicBezTo>
                    <a:pt x="206" y="174"/>
                    <a:pt x="213" y="168"/>
                    <a:pt x="216" y="162"/>
                  </a:cubicBezTo>
                  <a:cubicBezTo>
                    <a:pt x="219" y="153"/>
                    <a:pt x="213" y="142"/>
                    <a:pt x="202" y="139"/>
                  </a:cubicBezTo>
                  <a:cubicBezTo>
                    <a:pt x="87" y="112"/>
                    <a:pt x="38" y="12"/>
                    <a:pt x="38" y="12"/>
                  </a:cubicBezTo>
                  <a:cubicBezTo>
                    <a:pt x="36" y="4"/>
                    <a:pt x="30" y="1"/>
                    <a:pt x="22"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447;p25">
              <a:extLst>
                <a:ext uri="{FF2B5EF4-FFF2-40B4-BE49-F238E27FC236}">
                  <a16:creationId xmlns:a16="http://schemas.microsoft.com/office/drawing/2014/main" id="{F1C3C3C9-2594-1B3C-51FC-546EB9175412}"/>
                </a:ext>
              </a:extLst>
            </p:cNvPr>
            <p:cNvSpPr/>
            <p:nvPr/>
          </p:nvSpPr>
          <p:spPr>
            <a:xfrm>
              <a:off x="2790325" y="1758050"/>
              <a:ext cx="6675" cy="1450"/>
            </a:xfrm>
            <a:custGeom>
              <a:avLst/>
              <a:gdLst/>
              <a:ahLst/>
              <a:cxnLst/>
              <a:rect l="l" t="t" r="r" b="b"/>
              <a:pathLst>
                <a:path w="267" h="58" extrusionOk="0">
                  <a:moveTo>
                    <a:pt x="249" y="0"/>
                  </a:moveTo>
                  <a:cubicBezTo>
                    <a:pt x="246" y="0"/>
                    <a:pt x="243" y="1"/>
                    <a:pt x="240" y="3"/>
                  </a:cubicBezTo>
                  <a:cubicBezTo>
                    <a:pt x="207" y="17"/>
                    <a:pt x="169" y="21"/>
                    <a:pt x="135" y="21"/>
                  </a:cubicBezTo>
                  <a:cubicBezTo>
                    <a:pt x="76" y="21"/>
                    <a:pt x="28" y="9"/>
                    <a:pt x="28" y="7"/>
                  </a:cubicBezTo>
                  <a:cubicBezTo>
                    <a:pt x="18" y="7"/>
                    <a:pt x="7" y="10"/>
                    <a:pt x="4" y="20"/>
                  </a:cubicBezTo>
                  <a:cubicBezTo>
                    <a:pt x="1" y="30"/>
                    <a:pt x="7" y="40"/>
                    <a:pt x="18" y="40"/>
                  </a:cubicBezTo>
                  <a:lnTo>
                    <a:pt x="18" y="44"/>
                  </a:lnTo>
                  <a:cubicBezTo>
                    <a:pt x="22" y="44"/>
                    <a:pt x="71" y="58"/>
                    <a:pt x="132" y="58"/>
                  </a:cubicBezTo>
                  <a:cubicBezTo>
                    <a:pt x="172" y="58"/>
                    <a:pt x="216" y="52"/>
                    <a:pt x="256" y="34"/>
                  </a:cubicBezTo>
                  <a:cubicBezTo>
                    <a:pt x="264" y="30"/>
                    <a:pt x="267" y="20"/>
                    <a:pt x="264" y="10"/>
                  </a:cubicBezTo>
                  <a:cubicBezTo>
                    <a:pt x="261" y="5"/>
                    <a:pt x="255" y="0"/>
                    <a:pt x="249"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448;p25">
              <a:extLst>
                <a:ext uri="{FF2B5EF4-FFF2-40B4-BE49-F238E27FC236}">
                  <a16:creationId xmlns:a16="http://schemas.microsoft.com/office/drawing/2014/main" id="{AFE32935-781D-0D19-5276-F4D895088ABF}"/>
                </a:ext>
              </a:extLst>
            </p:cNvPr>
            <p:cNvSpPr/>
            <p:nvPr/>
          </p:nvSpPr>
          <p:spPr>
            <a:xfrm>
              <a:off x="2720025" y="1736525"/>
              <a:ext cx="59575" cy="97825"/>
            </a:xfrm>
            <a:custGeom>
              <a:avLst/>
              <a:gdLst/>
              <a:ahLst/>
              <a:cxnLst/>
              <a:rect l="l" t="t" r="r" b="b"/>
              <a:pathLst>
                <a:path w="2383" h="3913" extrusionOk="0">
                  <a:moveTo>
                    <a:pt x="10" y="0"/>
                  </a:moveTo>
                  <a:cubicBezTo>
                    <a:pt x="7" y="0"/>
                    <a:pt x="3" y="4"/>
                    <a:pt x="3" y="4"/>
                  </a:cubicBezTo>
                  <a:cubicBezTo>
                    <a:pt x="0" y="7"/>
                    <a:pt x="0" y="14"/>
                    <a:pt x="3" y="14"/>
                  </a:cubicBezTo>
                  <a:cubicBezTo>
                    <a:pt x="5" y="16"/>
                    <a:pt x="7" y="16"/>
                    <a:pt x="8" y="16"/>
                  </a:cubicBezTo>
                  <a:cubicBezTo>
                    <a:pt x="9" y="16"/>
                    <a:pt x="10" y="16"/>
                    <a:pt x="10" y="16"/>
                  </a:cubicBezTo>
                  <a:lnTo>
                    <a:pt x="10" y="16"/>
                  </a:lnTo>
                  <a:cubicBezTo>
                    <a:pt x="11" y="19"/>
                    <a:pt x="13" y="23"/>
                    <a:pt x="13" y="31"/>
                  </a:cubicBezTo>
                  <a:cubicBezTo>
                    <a:pt x="21" y="61"/>
                    <a:pt x="27" y="130"/>
                    <a:pt x="37" y="229"/>
                  </a:cubicBezTo>
                  <a:cubicBezTo>
                    <a:pt x="71" y="578"/>
                    <a:pt x="153" y="1281"/>
                    <a:pt x="474" y="2007"/>
                  </a:cubicBezTo>
                  <a:cubicBezTo>
                    <a:pt x="799" y="2731"/>
                    <a:pt x="1365" y="3479"/>
                    <a:pt x="2372" y="3912"/>
                  </a:cubicBezTo>
                  <a:cubicBezTo>
                    <a:pt x="2376" y="3912"/>
                    <a:pt x="2379" y="3912"/>
                    <a:pt x="2382" y="3909"/>
                  </a:cubicBezTo>
                  <a:cubicBezTo>
                    <a:pt x="2382" y="3905"/>
                    <a:pt x="2382" y="3902"/>
                    <a:pt x="2379" y="3899"/>
                  </a:cubicBezTo>
                  <a:cubicBezTo>
                    <a:pt x="1171" y="3384"/>
                    <a:pt x="601" y="2410"/>
                    <a:pt x="320" y="1567"/>
                  </a:cubicBezTo>
                  <a:cubicBezTo>
                    <a:pt x="180" y="1144"/>
                    <a:pt x="116" y="755"/>
                    <a:pt x="78" y="471"/>
                  </a:cubicBezTo>
                  <a:cubicBezTo>
                    <a:pt x="61" y="328"/>
                    <a:pt x="51" y="212"/>
                    <a:pt x="41" y="134"/>
                  </a:cubicBezTo>
                  <a:cubicBezTo>
                    <a:pt x="37" y="93"/>
                    <a:pt x="34" y="61"/>
                    <a:pt x="30" y="38"/>
                  </a:cubicBezTo>
                  <a:cubicBezTo>
                    <a:pt x="27" y="28"/>
                    <a:pt x="27" y="21"/>
                    <a:pt x="24" y="14"/>
                  </a:cubicBezTo>
                  <a:cubicBezTo>
                    <a:pt x="24" y="11"/>
                    <a:pt x="21" y="7"/>
                    <a:pt x="21" y="7"/>
                  </a:cubicBezTo>
                  <a:cubicBezTo>
                    <a:pt x="16" y="4"/>
                    <a:pt x="16" y="0"/>
                    <a:pt x="10"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449;p25">
              <a:extLst>
                <a:ext uri="{FF2B5EF4-FFF2-40B4-BE49-F238E27FC236}">
                  <a16:creationId xmlns:a16="http://schemas.microsoft.com/office/drawing/2014/main" id="{0B870EF4-028D-90BB-9414-81DE5596A836}"/>
                </a:ext>
              </a:extLst>
            </p:cNvPr>
            <p:cNvSpPr/>
            <p:nvPr/>
          </p:nvSpPr>
          <p:spPr>
            <a:xfrm>
              <a:off x="2705400" y="1729625"/>
              <a:ext cx="27450" cy="20325"/>
            </a:xfrm>
            <a:custGeom>
              <a:avLst/>
              <a:gdLst/>
              <a:ahLst/>
              <a:cxnLst/>
              <a:rect l="l" t="t" r="r" b="b"/>
              <a:pathLst>
                <a:path w="1098" h="813" extrusionOk="0">
                  <a:moveTo>
                    <a:pt x="630" y="0"/>
                  </a:moveTo>
                  <a:cubicBezTo>
                    <a:pt x="557" y="0"/>
                    <a:pt x="480" y="14"/>
                    <a:pt x="404" y="44"/>
                  </a:cubicBezTo>
                  <a:cubicBezTo>
                    <a:pt x="148" y="147"/>
                    <a:pt x="1" y="389"/>
                    <a:pt x="83" y="591"/>
                  </a:cubicBezTo>
                  <a:cubicBezTo>
                    <a:pt x="138" y="732"/>
                    <a:pt x="291" y="813"/>
                    <a:pt x="465" y="813"/>
                  </a:cubicBezTo>
                  <a:cubicBezTo>
                    <a:pt x="539" y="813"/>
                    <a:pt x="618" y="798"/>
                    <a:pt x="694" y="768"/>
                  </a:cubicBezTo>
                  <a:cubicBezTo>
                    <a:pt x="954" y="669"/>
                    <a:pt x="1097" y="424"/>
                    <a:pt x="1018" y="225"/>
                  </a:cubicBezTo>
                  <a:cubicBezTo>
                    <a:pt x="960" y="83"/>
                    <a:pt x="807" y="0"/>
                    <a:pt x="630"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450;p25">
              <a:extLst>
                <a:ext uri="{FF2B5EF4-FFF2-40B4-BE49-F238E27FC236}">
                  <a16:creationId xmlns:a16="http://schemas.microsoft.com/office/drawing/2014/main" id="{0302F022-90EE-D794-B32C-86023276A271}"/>
                </a:ext>
              </a:extLst>
            </p:cNvPr>
            <p:cNvSpPr/>
            <p:nvPr/>
          </p:nvSpPr>
          <p:spPr>
            <a:xfrm>
              <a:off x="2711550" y="1732375"/>
              <a:ext cx="10275" cy="5275"/>
            </a:xfrm>
            <a:custGeom>
              <a:avLst/>
              <a:gdLst/>
              <a:ahLst/>
              <a:cxnLst/>
              <a:rect l="l" t="t" r="r" b="b"/>
              <a:pathLst>
                <a:path w="411" h="211" extrusionOk="0">
                  <a:moveTo>
                    <a:pt x="311" y="1"/>
                  </a:moveTo>
                  <a:cubicBezTo>
                    <a:pt x="273" y="1"/>
                    <a:pt x="224" y="10"/>
                    <a:pt x="175" y="30"/>
                  </a:cubicBezTo>
                  <a:cubicBezTo>
                    <a:pt x="73" y="71"/>
                    <a:pt x="1" y="139"/>
                    <a:pt x="18" y="180"/>
                  </a:cubicBezTo>
                  <a:cubicBezTo>
                    <a:pt x="26" y="200"/>
                    <a:pt x="55" y="211"/>
                    <a:pt x="94" y="211"/>
                  </a:cubicBezTo>
                  <a:cubicBezTo>
                    <a:pt x="133" y="211"/>
                    <a:pt x="183" y="200"/>
                    <a:pt x="237" y="180"/>
                  </a:cubicBezTo>
                  <a:cubicBezTo>
                    <a:pt x="339" y="139"/>
                    <a:pt x="410" y="74"/>
                    <a:pt x="393" y="33"/>
                  </a:cubicBezTo>
                  <a:cubicBezTo>
                    <a:pt x="384" y="12"/>
                    <a:pt x="353" y="1"/>
                    <a:pt x="311"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451;p25">
              <a:extLst>
                <a:ext uri="{FF2B5EF4-FFF2-40B4-BE49-F238E27FC236}">
                  <a16:creationId xmlns:a16="http://schemas.microsoft.com/office/drawing/2014/main" id="{808BC95C-9EC4-005D-1E8C-EBC31C4B2A94}"/>
                </a:ext>
              </a:extLst>
            </p:cNvPr>
            <p:cNvSpPr/>
            <p:nvPr/>
          </p:nvSpPr>
          <p:spPr>
            <a:xfrm>
              <a:off x="2709850" y="1742200"/>
              <a:ext cx="7450" cy="1850"/>
            </a:xfrm>
            <a:custGeom>
              <a:avLst/>
              <a:gdLst/>
              <a:ahLst/>
              <a:cxnLst/>
              <a:rect l="l" t="t" r="r" b="b"/>
              <a:pathLst>
                <a:path w="298" h="74" extrusionOk="0">
                  <a:moveTo>
                    <a:pt x="275" y="1"/>
                  </a:moveTo>
                  <a:cubicBezTo>
                    <a:pt x="272" y="1"/>
                    <a:pt x="270" y="1"/>
                    <a:pt x="267" y="2"/>
                  </a:cubicBezTo>
                  <a:cubicBezTo>
                    <a:pt x="214" y="29"/>
                    <a:pt x="164" y="36"/>
                    <a:pt x="124" y="36"/>
                  </a:cubicBezTo>
                  <a:cubicBezTo>
                    <a:pt x="70" y="36"/>
                    <a:pt x="33" y="23"/>
                    <a:pt x="31" y="23"/>
                  </a:cubicBezTo>
                  <a:cubicBezTo>
                    <a:pt x="28" y="22"/>
                    <a:pt x="26" y="21"/>
                    <a:pt x="23" y="21"/>
                  </a:cubicBezTo>
                  <a:cubicBezTo>
                    <a:pt x="16" y="21"/>
                    <a:pt x="9" y="25"/>
                    <a:pt x="4" y="33"/>
                  </a:cubicBezTo>
                  <a:cubicBezTo>
                    <a:pt x="1" y="43"/>
                    <a:pt x="4" y="53"/>
                    <a:pt x="14" y="57"/>
                  </a:cubicBezTo>
                  <a:cubicBezTo>
                    <a:pt x="16" y="58"/>
                    <a:pt x="57" y="73"/>
                    <a:pt x="117" y="73"/>
                  </a:cubicBezTo>
                  <a:cubicBezTo>
                    <a:pt x="156" y="73"/>
                    <a:pt x="203" y="67"/>
                    <a:pt x="253" y="47"/>
                  </a:cubicBezTo>
                  <a:cubicBezTo>
                    <a:pt x="264" y="43"/>
                    <a:pt x="274" y="39"/>
                    <a:pt x="280" y="36"/>
                  </a:cubicBezTo>
                  <a:cubicBezTo>
                    <a:pt x="294" y="29"/>
                    <a:pt x="297" y="19"/>
                    <a:pt x="291" y="9"/>
                  </a:cubicBezTo>
                  <a:cubicBezTo>
                    <a:pt x="288" y="4"/>
                    <a:pt x="282" y="1"/>
                    <a:pt x="275"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452;p25">
              <a:extLst>
                <a:ext uri="{FF2B5EF4-FFF2-40B4-BE49-F238E27FC236}">
                  <a16:creationId xmlns:a16="http://schemas.microsoft.com/office/drawing/2014/main" id="{402DB481-91C0-12BC-1CB8-5DF98ABAE41F}"/>
                </a:ext>
              </a:extLst>
            </p:cNvPr>
            <p:cNvSpPr/>
            <p:nvPr/>
          </p:nvSpPr>
          <p:spPr>
            <a:xfrm>
              <a:off x="2720600" y="1740500"/>
              <a:ext cx="6000" cy="4950"/>
            </a:xfrm>
            <a:custGeom>
              <a:avLst/>
              <a:gdLst/>
              <a:ahLst/>
              <a:cxnLst/>
              <a:rect l="l" t="t" r="r" b="b"/>
              <a:pathLst>
                <a:path w="240" h="198" extrusionOk="0">
                  <a:moveTo>
                    <a:pt x="218" y="0"/>
                  </a:moveTo>
                  <a:cubicBezTo>
                    <a:pt x="211" y="0"/>
                    <a:pt x="204" y="4"/>
                    <a:pt x="198" y="12"/>
                  </a:cubicBezTo>
                  <a:cubicBezTo>
                    <a:pt x="151" y="101"/>
                    <a:pt x="18" y="162"/>
                    <a:pt x="18" y="162"/>
                  </a:cubicBezTo>
                  <a:cubicBezTo>
                    <a:pt x="7" y="169"/>
                    <a:pt x="1" y="179"/>
                    <a:pt x="7" y="189"/>
                  </a:cubicBezTo>
                  <a:cubicBezTo>
                    <a:pt x="10" y="195"/>
                    <a:pt x="16" y="198"/>
                    <a:pt x="23" y="198"/>
                  </a:cubicBezTo>
                  <a:cubicBezTo>
                    <a:pt x="26" y="198"/>
                    <a:pt x="29" y="197"/>
                    <a:pt x="31" y="197"/>
                  </a:cubicBezTo>
                  <a:cubicBezTo>
                    <a:pt x="38" y="193"/>
                    <a:pt x="182" y="128"/>
                    <a:pt x="236" y="25"/>
                  </a:cubicBezTo>
                  <a:cubicBezTo>
                    <a:pt x="239" y="16"/>
                    <a:pt x="236" y="5"/>
                    <a:pt x="226" y="2"/>
                  </a:cubicBezTo>
                  <a:cubicBezTo>
                    <a:pt x="223" y="1"/>
                    <a:pt x="221" y="0"/>
                    <a:pt x="218"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453;p25">
              <a:extLst>
                <a:ext uri="{FF2B5EF4-FFF2-40B4-BE49-F238E27FC236}">
                  <a16:creationId xmlns:a16="http://schemas.microsoft.com/office/drawing/2014/main" id="{996AE112-E584-1D54-8F0C-E8D678EE58AE}"/>
                </a:ext>
              </a:extLst>
            </p:cNvPr>
            <p:cNvSpPr/>
            <p:nvPr/>
          </p:nvSpPr>
          <p:spPr>
            <a:xfrm>
              <a:off x="2723750" y="1732675"/>
              <a:ext cx="5000" cy="4500"/>
            </a:xfrm>
            <a:custGeom>
              <a:avLst/>
              <a:gdLst/>
              <a:ahLst/>
              <a:cxnLst/>
              <a:rect l="l" t="t" r="r" b="b"/>
              <a:pathLst>
                <a:path w="200" h="180" extrusionOk="0">
                  <a:moveTo>
                    <a:pt x="182" y="1"/>
                  </a:moveTo>
                  <a:cubicBezTo>
                    <a:pt x="168" y="1"/>
                    <a:pt x="158" y="7"/>
                    <a:pt x="158" y="18"/>
                  </a:cubicBezTo>
                  <a:cubicBezTo>
                    <a:pt x="154" y="28"/>
                    <a:pt x="138" y="62"/>
                    <a:pt x="18" y="144"/>
                  </a:cubicBezTo>
                  <a:lnTo>
                    <a:pt x="11" y="147"/>
                  </a:lnTo>
                  <a:cubicBezTo>
                    <a:pt x="4" y="154"/>
                    <a:pt x="1" y="165"/>
                    <a:pt x="8" y="175"/>
                  </a:cubicBezTo>
                  <a:cubicBezTo>
                    <a:pt x="10" y="177"/>
                    <a:pt x="16" y="180"/>
                    <a:pt x="23" y="180"/>
                  </a:cubicBezTo>
                  <a:cubicBezTo>
                    <a:pt x="26" y="180"/>
                    <a:pt x="28" y="180"/>
                    <a:pt x="31" y="179"/>
                  </a:cubicBezTo>
                  <a:cubicBezTo>
                    <a:pt x="31" y="179"/>
                    <a:pt x="35" y="179"/>
                    <a:pt x="35" y="175"/>
                  </a:cubicBezTo>
                  <a:lnTo>
                    <a:pt x="42" y="171"/>
                  </a:lnTo>
                  <a:cubicBezTo>
                    <a:pt x="141" y="107"/>
                    <a:pt x="192" y="59"/>
                    <a:pt x="199" y="21"/>
                  </a:cubicBezTo>
                  <a:cubicBezTo>
                    <a:pt x="199" y="11"/>
                    <a:pt x="192" y="4"/>
                    <a:pt x="182"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454;p25">
              <a:extLst>
                <a:ext uri="{FF2B5EF4-FFF2-40B4-BE49-F238E27FC236}">
                  <a16:creationId xmlns:a16="http://schemas.microsoft.com/office/drawing/2014/main" id="{AE0CFB39-8E2C-6441-2767-225B967410A9}"/>
                </a:ext>
              </a:extLst>
            </p:cNvPr>
            <p:cNvSpPr/>
            <p:nvPr/>
          </p:nvSpPr>
          <p:spPr>
            <a:xfrm>
              <a:off x="2780525" y="1790900"/>
              <a:ext cx="33925" cy="44800"/>
            </a:xfrm>
            <a:custGeom>
              <a:avLst/>
              <a:gdLst/>
              <a:ahLst/>
              <a:cxnLst/>
              <a:rect l="l" t="t" r="r" b="b"/>
              <a:pathLst>
                <a:path w="1357" h="1792" extrusionOk="0">
                  <a:moveTo>
                    <a:pt x="1118" y="1"/>
                  </a:moveTo>
                  <a:cubicBezTo>
                    <a:pt x="1102" y="1"/>
                    <a:pt x="1082" y="7"/>
                    <a:pt x="1058" y="21"/>
                  </a:cubicBezTo>
                  <a:cubicBezTo>
                    <a:pt x="673" y="232"/>
                    <a:pt x="13" y="1765"/>
                    <a:pt x="0" y="1775"/>
                  </a:cubicBezTo>
                  <a:lnTo>
                    <a:pt x="41" y="1792"/>
                  </a:lnTo>
                  <a:cubicBezTo>
                    <a:pt x="710" y="1399"/>
                    <a:pt x="1357" y="1"/>
                    <a:pt x="1118"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455;p25">
              <a:extLst>
                <a:ext uri="{FF2B5EF4-FFF2-40B4-BE49-F238E27FC236}">
                  <a16:creationId xmlns:a16="http://schemas.microsoft.com/office/drawing/2014/main" id="{37A054BE-A873-B72C-44C8-BE2C2C178ECE}"/>
                </a:ext>
              </a:extLst>
            </p:cNvPr>
            <p:cNvSpPr/>
            <p:nvPr/>
          </p:nvSpPr>
          <p:spPr>
            <a:xfrm>
              <a:off x="2783400" y="1792325"/>
              <a:ext cx="24600" cy="40750"/>
            </a:xfrm>
            <a:custGeom>
              <a:avLst/>
              <a:gdLst/>
              <a:ahLst/>
              <a:cxnLst/>
              <a:rect l="l" t="t" r="r" b="b"/>
              <a:pathLst>
                <a:path w="984" h="1630" extrusionOk="0">
                  <a:moveTo>
                    <a:pt x="984" y="1"/>
                  </a:moveTo>
                  <a:lnTo>
                    <a:pt x="984" y="1"/>
                  </a:lnTo>
                  <a:cubicBezTo>
                    <a:pt x="940" y="66"/>
                    <a:pt x="895" y="134"/>
                    <a:pt x="854" y="199"/>
                  </a:cubicBezTo>
                  <a:lnTo>
                    <a:pt x="749" y="363"/>
                  </a:lnTo>
                  <a:cubicBezTo>
                    <a:pt x="745" y="349"/>
                    <a:pt x="742" y="332"/>
                    <a:pt x="735" y="315"/>
                  </a:cubicBezTo>
                  <a:cubicBezTo>
                    <a:pt x="728" y="291"/>
                    <a:pt x="718" y="267"/>
                    <a:pt x="708" y="246"/>
                  </a:cubicBezTo>
                  <a:lnTo>
                    <a:pt x="708" y="246"/>
                  </a:lnTo>
                  <a:cubicBezTo>
                    <a:pt x="704" y="271"/>
                    <a:pt x="708" y="295"/>
                    <a:pt x="711" y="318"/>
                  </a:cubicBezTo>
                  <a:cubicBezTo>
                    <a:pt x="714" y="342"/>
                    <a:pt x="718" y="366"/>
                    <a:pt x="722" y="390"/>
                  </a:cubicBezTo>
                  <a:lnTo>
                    <a:pt x="725" y="404"/>
                  </a:lnTo>
                  <a:cubicBezTo>
                    <a:pt x="687" y="468"/>
                    <a:pt x="646" y="530"/>
                    <a:pt x="605" y="595"/>
                  </a:cubicBezTo>
                  <a:cubicBezTo>
                    <a:pt x="602" y="588"/>
                    <a:pt x="599" y="578"/>
                    <a:pt x="595" y="571"/>
                  </a:cubicBezTo>
                  <a:cubicBezTo>
                    <a:pt x="582" y="550"/>
                    <a:pt x="571" y="530"/>
                    <a:pt x="554" y="513"/>
                  </a:cubicBezTo>
                  <a:lnTo>
                    <a:pt x="554" y="513"/>
                  </a:lnTo>
                  <a:cubicBezTo>
                    <a:pt x="558" y="537"/>
                    <a:pt x="561" y="558"/>
                    <a:pt x="568" y="581"/>
                  </a:cubicBezTo>
                  <a:cubicBezTo>
                    <a:pt x="574" y="595"/>
                    <a:pt x="582" y="612"/>
                    <a:pt x="585" y="629"/>
                  </a:cubicBezTo>
                  <a:cubicBezTo>
                    <a:pt x="550" y="687"/>
                    <a:pt x="513" y="749"/>
                    <a:pt x="479" y="807"/>
                  </a:cubicBezTo>
                  <a:cubicBezTo>
                    <a:pt x="472" y="817"/>
                    <a:pt x="465" y="827"/>
                    <a:pt x="459" y="837"/>
                  </a:cubicBezTo>
                  <a:cubicBezTo>
                    <a:pt x="445" y="810"/>
                    <a:pt x="431" y="786"/>
                    <a:pt x="410" y="766"/>
                  </a:cubicBezTo>
                  <a:lnTo>
                    <a:pt x="410" y="766"/>
                  </a:lnTo>
                  <a:cubicBezTo>
                    <a:pt x="418" y="803"/>
                    <a:pt x="428" y="834"/>
                    <a:pt x="441" y="868"/>
                  </a:cubicBezTo>
                  <a:cubicBezTo>
                    <a:pt x="397" y="943"/>
                    <a:pt x="353" y="1018"/>
                    <a:pt x="308" y="1093"/>
                  </a:cubicBezTo>
                  <a:cubicBezTo>
                    <a:pt x="295" y="1059"/>
                    <a:pt x="281" y="1029"/>
                    <a:pt x="260" y="998"/>
                  </a:cubicBezTo>
                  <a:lnTo>
                    <a:pt x="260" y="998"/>
                  </a:lnTo>
                  <a:cubicBezTo>
                    <a:pt x="260" y="1042"/>
                    <a:pt x="274" y="1086"/>
                    <a:pt x="287" y="1131"/>
                  </a:cubicBezTo>
                  <a:cubicBezTo>
                    <a:pt x="271" y="1158"/>
                    <a:pt x="254" y="1185"/>
                    <a:pt x="237" y="1216"/>
                  </a:cubicBezTo>
                  <a:cubicBezTo>
                    <a:pt x="213" y="1254"/>
                    <a:pt x="192" y="1291"/>
                    <a:pt x="169" y="1332"/>
                  </a:cubicBezTo>
                  <a:cubicBezTo>
                    <a:pt x="161" y="1315"/>
                    <a:pt x="155" y="1298"/>
                    <a:pt x="141" y="1284"/>
                  </a:cubicBezTo>
                  <a:lnTo>
                    <a:pt x="141" y="1284"/>
                  </a:lnTo>
                  <a:cubicBezTo>
                    <a:pt x="141" y="1311"/>
                    <a:pt x="144" y="1336"/>
                    <a:pt x="151" y="1363"/>
                  </a:cubicBezTo>
                  <a:cubicBezTo>
                    <a:pt x="100" y="1451"/>
                    <a:pt x="52" y="1541"/>
                    <a:pt x="1" y="1629"/>
                  </a:cubicBezTo>
                  <a:lnTo>
                    <a:pt x="131" y="1428"/>
                  </a:lnTo>
                  <a:lnTo>
                    <a:pt x="169" y="1373"/>
                  </a:lnTo>
                  <a:cubicBezTo>
                    <a:pt x="196" y="1366"/>
                    <a:pt x="219" y="1360"/>
                    <a:pt x="240" y="1349"/>
                  </a:cubicBezTo>
                  <a:cubicBezTo>
                    <a:pt x="264" y="1343"/>
                    <a:pt x="287" y="1332"/>
                    <a:pt x="308" y="1315"/>
                  </a:cubicBezTo>
                  <a:cubicBezTo>
                    <a:pt x="281" y="1315"/>
                    <a:pt x="257" y="1319"/>
                    <a:pt x="233" y="1322"/>
                  </a:cubicBezTo>
                  <a:cubicBezTo>
                    <a:pt x="219" y="1325"/>
                    <a:pt x="205" y="1329"/>
                    <a:pt x="192" y="1332"/>
                  </a:cubicBezTo>
                  <a:lnTo>
                    <a:pt x="257" y="1226"/>
                  </a:lnTo>
                  <a:cubicBezTo>
                    <a:pt x="274" y="1199"/>
                    <a:pt x="292" y="1172"/>
                    <a:pt x="308" y="1144"/>
                  </a:cubicBezTo>
                  <a:cubicBezTo>
                    <a:pt x="332" y="1138"/>
                    <a:pt x="356" y="1131"/>
                    <a:pt x="380" y="1124"/>
                  </a:cubicBezTo>
                  <a:cubicBezTo>
                    <a:pt x="404" y="1117"/>
                    <a:pt x="428" y="1107"/>
                    <a:pt x="448" y="1097"/>
                  </a:cubicBezTo>
                  <a:cubicBezTo>
                    <a:pt x="441" y="1096"/>
                    <a:pt x="434" y="1095"/>
                    <a:pt x="426" y="1095"/>
                  </a:cubicBezTo>
                  <a:cubicBezTo>
                    <a:pt x="409" y="1095"/>
                    <a:pt x="390" y="1098"/>
                    <a:pt x="373" y="1100"/>
                  </a:cubicBezTo>
                  <a:cubicBezTo>
                    <a:pt x="360" y="1100"/>
                    <a:pt x="346" y="1103"/>
                    <a:pt x="332" y="1107"/>
                  </a:cubicBezTo>
                  <a:cubicBezTo>
                    <a:pt x="380" y="1032"/>
                    <a:pt x="424" y="957"/>
                    <a:pt x="468" y="885"/>
                  </a:cubicBezTo>
                  <a:cubicBezTo>
                    <a:pt x="492" y="881"/>
                    <a:pt x="517" y="878"/>
                    <a:pt x="541" y="871"/>
                  </a:cubicBezTo>
                  <a:cubicBezTo>
                    <a:pt x="568" y="865"/>
                    <a:pt x="591" y="857"/>
                    <a:pt x="615" y="848"/>
                  </a:cubicBezTo>
                  <a:cubicBezTo>
                    <a:pt x="602" y="844"/>
                    <a:pt x="590" y="843"/>
                    <a:pt x="578" y="843"/>
                  </a:cubicBezTo>
                  <a:cubicBezTo>
                    <a:pt x="565" y="843"/>
                    <a:pt x="552" y="844"/>
                    <a:pt x="537" y="844"/>
                  </a:cubicBezTo>
                  <a:cubicBezTo>
                    <a:pt x="520" y="844"/>
                    <a:pt x="506" y="848"/>
                    <a:pt x="489" y="848"/>
                  </a:cubicBezTo>
                  <a:cubicBezTo>
                    <a:pt x="496" y="840"/>
                    <a:pt x="503" y="830"/>
                    <a:pt x="506" y="824"/>
                  </a:cubicBezTo>
                  <a:cubicBezTo>
                    <a:pt x="541" y="766"/>
                    <a:pt x="574" y="711"/>
                    <a:pt x="609" y="653"/>
                  </a:cubicBezTo>
                  <a:cubicBezTo>
                    <a:pt x="650" y="649"/>
                    <a:pt x="687" y="643"/>
                    <a:pt x="725" y="626"/>
                  </a:cubicBezTo>
                  <a:cubicBezTo>
                    <a:pt x="690" y="619"/>
                    <a:pt x="660" y="619"/>
                    <a:pt x="626" y="619"/>
                  </a:cubicBezTo>
                  <a:cubicBezTo>
                    <a:pt x="667" y="550"/>
                    <a:pt x="708" y="482"/>
                    <a:pt x="749" y="414"/>
                  </a:cubicBezTo>
                  <a:lnTo>
                    <a:pt x="755" y="400"/>
                  </a:lnTo>
                  <a:cubicBezTo>
                    <a:pt x="776" y="397"/>
                    <a:pt x="799" y="394"/>
                    <a:pt x="820" y="390"/>
                  </a:cubicBezTo>
                  <a:cubicBezTo>
                    <a:pt x="848" y="383"/>
                    <a:pt x="872" y="377"/>
                    <a:pt x="899" y="366"/>
                  </a:cubicBezTo>
                  <a:cubicBezTo>
                    <a:pt x="872" y="363"/>
                    <a:pt x="845" y="363"/>
                    <a:pt x="817" y="363"/>
                  </a:cubicBezTo>
                  <a:cubicBezTo>
                    <a:pt x="804" y="366"/>
                    <a:pt x="790" y="366"/>
                    <a:pt x="776" y="366"/>
                  </a:cubicBezTo>
                  <a:lnTo>
                    <a:pt x="868" y="209"/>
                  </a:lnTo>
                  <a:cubicBezTo>
                    <a:pt x="906" y="141"/>
                    <a:pt x="947" y="73"/>
                    <a:pt x="984"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B40F8C38-C37B-85E9-823F-4A597526E5A1}"/>
              </a:ext>
            </a:extLst>
          </p:cNvPr>
          <p:cNvPicPr>
            <a:picLocks noChangeAspect="1"/>
          </p:cNvPicPr>
          <p:nvPr/>
        </p:nvPicPr>
        <p:blipFill>
          <a:blip r:embed="rId4">
            <a:alphaModFix amt="85000"/>
          </a:blip>
          <a:stretch>
            <a:fillRect/>
          </a:stretch>
        </p:blipFill>
        <p:spPr>
          <a:xfrm>
            <a:off x="2430352" y="1772836"/>
            <a:ext cx="14424191" cy="773939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TextBox 6">
            <a:extLst>
              <a:ext uri="{FF2B5EF4-FFF2-40B4-BE49-F238E27FC236}">
                <a16:creationId xmlns:a16="http://schemas.microsoft.com/office/drawing/2014/main" id="{B4EE6076-A5C8-0C81-F0C2-73462B3B7C77}"/>
              </a:ext>
            </a:extLst>
          </p:cNvPr>
          <p:cNvSpPr txBox="1"/>
          <p:nvPr/>
        </p:nvSpPr>
        <p:spPr>
          <a:xfrm>
            <a:off x="2600403" y="360629"/>
            <a:ext cx="17543318" cy="1086388"/>
          </a:xfrm>
          <a:prstGeom prst="rect">
            <a:avLst/>
          </a:prstGeom>
        </p:spPr>
        <p:txBody>
          <a:bodyPr wrap="square" lIns="0" tIns="0" rIns="0" bIns="0" rtlCol="0" anchor="t">
            <a:spAutoFit/>
          </a:bodyPr>
          <a:lstStyle/>
          <a:p>
            <a:pPr>
              <a:lnSpc>
                <a:spcPts val="8999"/>
              </a:lnSpc>
            </a:pPr>
            <a:r>
              <a:rPr lang="en-US" sz="7200" b="1" spc="-149">
                <a:solidFill>
                  <a:schemeClr val="accent1">
                    <a:lumMod val="75000"/>
                  </a:schemeClr>
                </a:solidFill>
                <a:latin typeface="Muli Bold"/>
                <a:ea typeface="Muli Bold"/>
                <a:cs typeface="Muli Bold"/>
                <a:sym typeface="Muli Bold"/>
              </a:rPr>
              <a:t>Phương pháp nghiên cứu</a:t>
            </a:r>
            <a:endParaRPr lang="en-US" sz="7200" b="1" spc="-149" dirty="0">
              <a:solidFill>
                <a:schemeClr val="accent1">
                  <a:lumMod val="75000"/>
                </a:schemeClr>
              </a:solidFill>
              <a:latin typeface="Muli Bold"/>
              <a:ea typeface="Muli Bold"/>
              <a:cs typeface="Muli Bold"/>
              <a:sym typeface="Muli Bold"/>
            </a:endParaRPr>
          </a:p>
        </p:txBody>
      </p:sp>
      <p:grpSp>
        <p:nvGrpSpPr>
          <p:cNvPr id="176" name="Group 175">
            <a:extLst>
              <a:ext uri="{FF2B5EF4-FFF2-40B4-BE49-F238E27FC236}">
                <a16:creationId xmlns:a16="http://schemas.microsoft.com/office/drawing/2014/main" id="{4C46B2CB-6630-D46B-7674-800CBCFE3DDF}"/>
              </a:ext>
            </a:extLst>
          </p:cNvPr>
          <p:cNvGrpSpPr/>
          <p:nvPr/>
        </p:nvGrpSpPr>
        <p:grpSpPr>
          <a:xfrm>
            <a:off x="17135667" y="4537062"/>
            <a:ext cx="5978033" cy="755233"/>
            <a:chOff x="5949765" y="225289"/>
            <a:chExt cx="5978033" cy="755233"/>
          </a:xfrm>
        </p:grpSpPr>
        <p:sp>
          <p:nvSpPr>
            <p:cNvPr id="12" name="Google Shape;793;p16">
              <a:extLst>
                <a:ext uri="{FF2B5EF4-FFF2-40B4-BE49-F238E27FC236}">
                  <a16:creationId xmlns:a16="http://schemas.microsoft.com/office/drawing/2014/main" id="{82BAD787-53AD-7B03-8ABD-1E54493A77BB}"/>
                </a:ext>
              </a:extLst>
            </p:cNvPr>
            <p:cNvSpPr/>
            <p:nvPr/>
          </p:nvSpPr>
          <p:spPr>
            <a:xfrm rot="20757825">
              <a:off x="10023120" y="440467"/>
              <a:ext cx="448535" cy="389428"/>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794;p16">
              <a:extLst>
                <a:ext uri="{FF2B5EF4-FFF2-40B4-BE49-F238E27FC236}">
                  <a16:creationId xmlns:a16="http://schemas.microsoft.com/office/drawing/2014/main" id="{E062F538-CC4F-45A7-C731-D3923C892676}"/>
                </a:ext>
              </a:extLst>
            </p:cNvPr>
            <p:cNvSpPr/>
            <p:nvPr/>
          </p:nvSpPr>
          <p:spPr>
            <a:xfrm rot="897413">
              <a:off x="10993163" y="647325"/>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794;p16">
              <a:extLst>
                <a:ext uri="{FF2B5EF4-FFF2-40B4-BE49-F238E27FC236}">
                  <a16:creationId xmlns:a16="http://schemas.microsoft.com/office/drawing/2014/main" id="{C598B3C3-341B-FFAC-9748-72FBECDD9B15}"/>
                </a:ext>
              </a:extLst>
            </p:cNvPr>
            <p:cNvSpPr/>
            <p:nvPr/>
          </p:nvSpPr>
          <p:spPr>
            <a:xfrm rot="897413">
              <a:off x="7024373" y="225289"/>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794;p16">
              <a:extLst>
                <a:ext uri="{FF2B5EF4-FFF2-40B4-BE49-F238E27FC236}">
                  <a16:creationId xmlns:a16="http://schemas.microsoft.com/office/drawing/2014/main" id="{A42A41DD-EDC2-B7D6-DCEF-6483DB2B4B9D}"/>
                </a:ext>
              </a:extLst>
            </p:cNvPr>
            <p:cNvSpPr/>
            <p:nvPr/>
          </p:nvSpPr>
          <p:spPr>
            <a:xfrm rot="897413">
              <a:off x="8338601" y="359295"/>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794;p16">
              <a:extLst>
                <a:ext uri="{FF2B5EF4-FFF2-40B4-BE49-F238E27FC236}">
                  <a16:creationId xmlns:a16="http://schemas.microsoft.com/office/drawing/2014/main" id="{FDB742E9-F7F5-76EB-4A56-0580A45F4DB3}"/>
                </a:ext>
              </a:extLst>
            </p:cNvPr>
            <p:cNvSpPr/>
            <p:nvPr/>
          </p:nvSpPr>
          <p:spPr>
            <a:xfrm rot="897413">
              <a:off x="9061077" y="601637"/>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794;p16">
              <a:extLst>
                <a:ext uri="{FF2B5EF4-FFF2-40B4-BE49-F238E27FC236}">
                  <a16:creationId xmlns:a16="http://schemas.microsoft.com/office/drawing/2014/main" id="{1DCA5974-677F-9922-08BA-32B3B9A311A0}"/>
                </a:ext>
              </a:extLst>
            </p:cNvPr>
            <p:cNvSpPr/>
            <p:nvPr/>
          </p:nvSpPr>
          <p:spPr>
            <a:xfrm rot="897413">
              <a:off x="11544043" y="291290"/>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794;p16">
              <a:extLst>
                <a:ext uri="{FF2B5EF4-FFF2-40B4-BE49-F238E27FC236}">
                  <a16:creationId xmlns:a16="http://schemas.microsoft.com/office/drawing/2014/main" id="{1E9FCE81-B763-05A5-472F-54163D2DBA39}"/>
                </a:ext>
              </a:extLst>
            </p:cNvPr>
            <p:cNvSpPr/>
            <p:nvPr/>
          </p:nvSpPr>
          <p:spPr>
            <a:xfrm rot="897413">
              <a:off x="5949765" y="534634"/>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14061678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753050" y="-1550350"/>
            <a:ext cx="25603200" cy="13387699"/>
            <a:chOff x="5389" y="-132720"/>
            <a:chExt cx="7269226" cy="6497887"/>
          </a:xfrm>
          <a:solidFill>
            <a:schemeClr val="bg1">
              <a:lumMod val="95000"/>
            </a:schemeClr>
          </a:solidFill>
        </p:grpSpPr>
        <p:sp>
          <p:nvSpPr>
            <p:cNvPr id="3" name="Freeform 3"/>
            <p:cNvSpPr/>
            <p:nvPr/>
          </p:nvSpPr>
          <p:spPr>
            <a:xfrm>
              <a:off x="5389" y="-132720"/>
              <a:ext cx="7269226" cy="6497887"/>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grpFill/>
            <a:ln w="12700">
              <a:solidFill>
                <a:srgbClr val="000000"/>
              </a:solidFill>
            </a:ln>
          </p:spPr>
          <p:txBody>
            <a:bodyPr/>
            <a:lstStyle/>
            <a:p>
              <a:endParaRPr lang="vi-VN" dirty="0"/>
            </a:p>
          </p:txBody>
        </p:sp>
      </p:grpSp>
      <p:sp>
        <p:nvSpPr>
          <p:cNvPr id="6" name="TextBox 6"/>
          <p:cNvSpPr txBox="1"/>
          <p:nvPr/>
        </p:nvSpPr>
        <p:spPr>
          <a:xfrm>
            <a:off x="480871" y="4067503"/>
            <a:ext cx="17543318" cy="1086388"/>
          </a:xfrm>
          <a:prstGeom prst="rect">
            <a:avLst/>
          </a:prstGeom>
        </p:spPr>
        <p:txBody>
          <a:bodyPr wrap="square" lIns="0" tIns="0" rIns="0" bIns="0" rtlCol="0" anchor="t">
            <a:spAutoFit/>
          </a:bodyPr>
          <a:lstStyle/>
          <a:p>
            <a:pPr algn="ctr">
              <a:lnSpc>
                <a:spcPts val="8999"/>
              </a:lnSpc>
            </a:pPr>
            <a:r>
              <a:rPr lang="vi-VN" sz="7200" b="1" spc="-149" dirty="0">
                <a:solidFill>
                  <a:schemeClr val="accent1">
                    <a:lumMod val="75000"/>
                  </a:schemeClr>
                </a:solidFill>
                <a:latin typeface="Muli Bold"/>
                <a:ea typeface="Muli Bold"/>
                <a:cs typeface="Muli Bold"/>
                <a:sym typeface="Muli Bold"/>
              </a:rPr>
              <a:t>Phương pháp giải quyết được đề xuất</a:t>
            </a:r>
            <a:endParaRPr lang="en-US" sz="7200" b="1" spc="-149" dirty="0">
              <a:solidFill>
                <a:schemeClr val="accent1">
                  <a:lumMod val="75000"/>
                </a:schemeClr>
              </a:solidFill>
              <a:latin typeface="Muli Bold"/>
              <a:ea typeface="Muli Bold"/>
              <a:cs typeface="Muli Bold"/>
              <a:sym typeface="Muli Bold"/>
            </a:endParaRPr>
          </a:p>
        </p:txBody>
      </p:sp>
      <p:pic>
        <p:nvPicPr>
          <p:cNvPr id="18" name="Picture 17">
            <a:extLst>
              <a:ext uri="{FF2B5EF4-FFF2-40B4-BE49-F238E27FC236}">
                <a16:creationId xmlns:a16="http://schemas.microsoft.com/office/drawing/2014/main" id="{BE4F6A95-0700-5D0C-F1EF-2B852DE334C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14222" y1="75556" x2="80444" y2="77333"/>
                        <a14:foregroundMark x1="13778" y1="75111" x2="78667" y2="75111"/>
                        <a14:foregroundMark x1="15556" y1="82667" x2="88444" y2="76889"/>
                        <a14:foregroundMark x1="80444" y1="75111" x2="85778" y2="71556"/>
                        <a14:foregroundMark x1="84889" y1="75556" x2="84889" y2="80000"/>
                        <a14:foregroundMark x1="47556" y1="84000" x2="72000" y2="82667"/>
                        <a14:foregroundMark x1="24444" y1="82667" x2="52444" y2="84444"/>
                        <a14:foregroundMark x1="15556" y1="74222" x2="60000" y2="72000"/>
                        <a14:foregroundMark x1="24889" y1="88444" x2="46667" y2="84889"/>
                        <a14:foregroundMark x1="82222" y1="72889" x2="88000" y2="84000"/>
                        <a14:foregroundMark x1="86222" y1="68889" x2="87111" y2="79111"/>
                        <a14:foregroundMark x1="71111" y1="79556" x2="82667" y2="79111"/>
                        <a14:foregroundMark x1="72444" y1="72444" x2="86667" y2="71556"/>
                      </a14:backgroundRemoval>
                    </a14:imgEffect>
                  </a14:imgLayer>
                </a14:imgProps>
              </a:ext>
            </a:extLst>
          </a:blip>
          <a:stretch>
            <a:fillRect/>
          </a:stretch>
        </p:blipFill>
        <p:spPr>
          <a:xfrm>
            <a:off x="-177962" y="-204083"/>
            <a:ext cx="2768761" cy="2558445"/>
          </a:xfrm>
          <a:prstGeom prst="rect">
            <a:avLst/>
          </a:prstGeom>
        </p:spPr>
      </p:pic>
      <p:grpSp>
        <p:nvGrpSpPr>
          <p:cNvPr id="19" name="Google Shape;456;p25">
            <a:extLst>
              <a:ext uri="{FF2B5EF4-FFF2-40B4-BE49-F238E27FC236}">
                <a16:creationId xmlns:a16="http://schemas.microsoft.com/office/drawing/2014/main" id="{3350A523-DA5E-B77F-AE68-3FE25EEBC8D1}"/>
              </a:ext>
            </a:extLst>
          </p:cNvPr>
          <p:cNvGrpSpPr/>
          <p:nvPr/>
        </p:nvGrpSpPr>
        <p:grpSpPr>
          <a:xfrm>
            <a:off x="14577913" y="5688755"/>
            <a:ext cx="4343400" cy="4978156"/>
            <a:chOff x="6644497" y="1585490"/>
            <a:chExt cx="1952276" cy="3211617"/>
          </a:xfrm>
        </p:grpSpPr>
        <p:sp>
          <p:nvSpPr>
            <p:cNvPr id="20" name="Google Shape;457;p25">
              <a:extLst>
                <a:ext uri="{FF2B5EF4-FFF2-40B4-BE49-F238E27FC236}">
                  <a16:creationId xmlns:a16="http://schemas.microsoft.com/office/drawing/2014/main" id="{41226A17-6795-0C94-1362-8990DB5A0068}"/>
                </a:ext>
              </a:extLst>
            </p:cNvPr>
            <p:cNvSpPr/>
            <p:nvPr/>
          </p:nvSpPr>
          <p:spPr>
            <a:xfrm flipH="1">
              <a:off x="7681797" y="2696870"/>
              <a:ext cx="35267" cy="26669"/>
            </a:xfrm>
            <a:custGeom>
              <a:avLst/>
              <a:gdLst/>
              <a:ahLst/>
              <a:cxnLst/>
              <a:rect l="l" t="t" r="r" b="b"/>
              <a:pathLst>
                <a:path w="886" h="670" extrusionOk="0">
                  <a:moveTo>
                    <a:pt x="445" y="1"/>
                  </a:moveTo>
                  <a:cubicBezTo>
                    <a:pt x="1" y="1"/>
                    <a:pt x="1" y="670"/>
                    <a:pt x="445" y="670"/>
                  </a:cubicBezTo>
                  <a:cubicBezTo>
                    <a:pt x="886" y="670"/>
                    <a:pt x="886" y="1"/>
                    <a:pt x="445" y="1"/>
                  </a:cubicBezTo>
                  <a:close/>
                </a:path>
              </a:pathLst>
            </a:custGeom>
            <a:solidFill>
              <a:srgbClr val="F4D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58;p25">
              <a:extLst>
                <a:ext uri="{FF2B5EF4-FFF2-40B4-BE49-F238E27FC236}">
                  <a16:creationId xmlns:a16="http://schemas.microsoft.com/office/drawing/2014/main" id="{C016A17A-5A5E-B7B5-4F18-C4FDF9781B87}"/>
                </a:ext>
              </a:extLst>
            </p:cNvPr>
            <p:cNvSpPr/>
            <p:nvPr/>
          </p:nvSpPr>
          <p:spPr>
            <a:xfrm flipH="1">
              <a:off x="7981308" y="1585490"/>
              <a:ext cx="615465" cy="557310"/>
            </a:xfrm>
            <a:custGeom>
              <a:avLst/>
              <a:gdLst/>
              <a:ahLst/>
              <a:cxnLst/>
              <a:rect l="l" t="t" r="r" b="b"/>
              <a:pathLst>
                <a:path w="15462" h="14001" extrusionOk="0">
                  <a:moveTo>
                    <a:pt x="7408" y="1"/>
                  </a:moveTo>
                  <a:cubicBezTo>
                    <a:pt x="6329" y="1"/>
                    <a:pt x="5134" y="282"/>
                    <a:pt x="3985" y="1072"/>
                  </a:cubicBezTo>
                  <a:cubicBezTo>
                    <a:pt x="1" y="3817"/>
                    <a:pt x="510" y="7033"/>
                    <a:pt x="1005" y="7781"/>
                  </a:cubicBezTo>
                  <a:lnTo>
                    <a:pt x="5153" y="14000"/>
                  </a:lnTo>
                  <a:lnTo>
                    <a:pt x="15461" y="7818"/>
                  </a:lnTo>
                  <a:lnTo>
                    <a:pt x="11140" y="1332"/>
                  </a:lnTo>
                  <a:cubicBezTo>
                    <a:pt x="10769" y="826"/>
                    <a:pt x="9257" y="1"/>
                    <a:pt x="7408" y="1"/>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59;p25">
              <a:extLst>
                <a:ext uri="{FF2B5EF4-FFF2-40B4-BE49-F238E27FC236}">
                  <a16:creationId xmlns:a16="http://schemas.microsoft.com/office/drawing/2014/main" id="{75370D1A-0EDA-033D-91E1-280764966F52}"/>
                </a:ext>
              </a:extLst>
            </p:cNvPr>
            <p:cNvSpPr/>
            <p:nvPr/>
          </p:nvSpPr>
          <p:spPr>
            <a:xfrm flipH="1">
              <a:off x="6994112" y="3245714"/>
              <a:ext cx="55488" cy="89720"/>
            </a:xfrm>
            <a:custGeom>
              <a:avLst/>
              <a:gdLst/>
              <a:ahLst/>
              <a:cxnLst/>
              <a:rect l="l" t="t" r="r" b="b"/>
              <a:pathLst>
                <a:path w="1394" h="2254" extrusionOk="0">
                  <a:moveTo>
                    <a:pt x="273" y="0"/>
                  </a:moveTo>
                  <a:cubicBezTo>
                    <a:pt x="352" y="253"/>
                    <a:pt x="322" y="591"/>
                    <a:pt x="151" y="997"/>
                  </a:cubicBezTo>
                  <a:cubicBezTo>
                    <a:pt x="103" y="1110"/>
                    <a:pt x="52" y="1219"/>
                    <a:pt x="1" y="1322"/>
                  </a:cubicBezTo>
                  <a:lnTo>
                    <a:pt x="618" y="2253"/>
                  </a:lnTo>
                  <a:cubicBezTo>
                    <a:pt x="755" y="2048"/>
                    <a:pt x="881" y="1816"/>
                    <a:pt x="990" y="1553"/>
                  </a:cubicBezTo>
                  <a:cubicBezTo>
                    <a:pt x="1393" y="594"/>
                    <a:pt x="1007" y="25"/>
                    <a:pt x="273" y="0"/>
                  </a:cubicBez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60;p25">
              <a:extLst>
                <a:ext uri="{FF2B5EF4-FFF2-40B4-BE49-F238E27FC236}">
                  <a16:creationId xmlns:a16="http://schemas.microsoft.com/office/drawing/2014/main" id="{F808846B-A38C-C14F-9489-F2CE3220CC2E}"/>
                </a:ext>
              </a:extLst>
            </p:cNvPr>
            <p:cNvSpPr/>
            <p:nvPr/>
          </p:nvSpPr>
          <p:spPr>
            <a:xfrm flipH="1">
              <a:off x="7038694" y="3223542"/>
              <a:ext cx="39009" cy="55767"/>
            </a:xfrm>
            <a:custGeom>
              <a:avLst/>
              <a:gdLst/>
              <a:ahLst/>
              <a:cxnLst/>
              <a:rect l="l" t="t" r="r" b="b"/>
              <a:pathLst>
                <a:path w="980" h="1401" extrusionOk="0">
                  <a:moveTo>
                    <a:pt x="195" y="1"/>
                  </a:moveTo>
                  <a:cubicBezTo>
                    <a:pt x="201" y="213"/>
                    <a:pt x="150" y="462"/>
                    <a:pt x="31" y="746"/>
                  </a:cubicBezTo>
                  <a:cubicBezTo>
                    <a:pt x="21" y="769"/>
                    <a:pt x="10" y="793"/>
                    <a:pt x="0" y="817"/>
                  </a:cubicBezTo>
                  <a:lnTo>
                    <a:pt x="385" y="1401"/>
                  </a:lnTo>
                  <a:cubicBezTo>
                    <a:pt x="478" y="974"/>
                    <a:pt x="297" y="659"/>
                    <a:pt x="297" y="659"/>
                  </a:cubicBezTo>
                  <a:cubicBezTo>
                    <a:pt x="522" y="588"/>
                    <a:pt x="734" y="554"/>
                    <a:pt x="925" y="554"/>
                  </a:cubicBezTo>
                  <a:cubicBezTo>
                    <a:pt x="943" y="554"/>
                    <a:pt x="959" y="554"/>
                    <a:pt x="979" y="557"/>
                  </a:cubicBezTo>
                  <a:cubicBezTo>
                    <a:pt x="874" y="223"/>
                    <a:pt x="587" y="32"/>
                    <a:pt x="195" y="1"/>
                  </a:cubicBez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61;p25">
              <a:extLst>
                <a:ext uri="{FF2B5EF4-FFF2-40B4-BE49-F238E27FC236}">
                  <a16:creationId xmlns:a16="http://schemas.microsoft.com/office/drawing/2014/main" id="{441FCB00-21A4-CF03-277F-42D9D53DECAB}"/>
                </a:ext>
              </a:extLst>
            </p:cNvPr>
            <p:cNvSpPr/>
            <p:nvPr/>
          </p:nvSpPr>
          <p:spPr>
            <a:xfrm flipH="1">
              <a:off x="7035549" y="3245554"/>
              <a:ext cx="30371" cy="52781"/>
            </a:xfrm>
            <a:custGeom>
              <a:avLst/>
              <a:gdLst/>
              <a:ahLst/>
              <a:cxnLst/>
              <a:rect l="l" t="t" r="r" b="b"/>
              <a:pathLst>
                <a:path w="763" h="1326" extrusionOk="0">
                  <a:moveTo>
                    <a:pt x="629" y="1"/>
                  </a:moveTo>
                  <a:cubicBezTo>
                    <a:pt x="438" y="1"/>
                    <a:pt x="226" y="35"/>
                    <a:pt x="1" y="106"/>
                  </a:cubicBezTo>
                  <a:cubicBezTo>
                    <a:pt x="1" y="106"/>
                    <a:pt x="182" y="421"/>
                    <a:pt x="89" y="848"/>
                  </a:cubicBezTo>
                  <a:lnTo>
                    <a:pt x="411" y="1326"/>
                  </a:lnTo>
                  <a:cubicBezTo>
                    <a:pt x="462" y="1223"/>
                    <a:pt x="513" y="1114"/>
                    <a:pt x="561" y="1001"/>
                  </a:cubicBezTo>
                  <a:cubicBezTo>
                    <a:pt x="732" y="595"/>
                    <a:pt x="762" y="257"/>
                    <a:pt x="683" y="4"/>
                  </a:cubicBezTo>
                  <a:cubicBezTo>
                    <a:pt x="663" y="1"/>
                    <a:pt x="647" y="1"/>
                    <a:pt x="629" y="1"/>
                  </a:cubicBezTo>
                  <a:close/>
                </a:path>
              </a:pathLst>
            </a:custGeom>
            <a:solidFill>
              <a:srgbClr val="FFC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62;p25">
              <a:extLst>
                <a:ext uri="{FF2B5EF4-FFF2-40B4-BE49-F238E27FC236}">
                  <a16:creationId xmlns:a16="http://schemas.microsoft.com/office/drawing/2014/main" id="{FE2AEC6A-549B-173E-A0E5-FA990901F07C}"/>
                </a:ext>
              </a:extLst>
            </p:cNvPr>
            <p:cNvSpPr/>
            <p:nvPr/>
          </p:nvSpPr>
          <p:spPr>
            <a:xfrm flipH="1">
              <a:off x="7069942" y="3191219"/>
              <a:ext cx="50035" cy="35745"/>
            </a:xfrm>
            <a:custGeom>
              <a:avLst/>
              <a:gdLst/>
              <a:ahLst/>
              <a:cxnLst/>
              <a:rect l="l" t="t" r="r" b="b"/>
              <a:pathLst>
                <a:path w="1257" h="898" extrusionOk="0">
                  <a:moveTo>
                    <a:pt x="321" y="1"/>
                  </a:moveTo>
                  <a:cubicBezTo>
                    <a:pt x="219" y="1"/>
                    <a:pt x="113" y="11"/>
                    <a:pt x="1" y="31"/>
                  </a:cubicBezTo>
                  <a:lnTo>
                    <a:pt x="577" y="898"/>
                  </a:lnTo>
                  <a:cubicBezTo>
                    <a:pt x="782" y="841"/>
                    <a:pt x="973" y="810"/>
                    <a:pt x="1148" y="810"/>
                  </a:cubicBezTo>
                  <a:cubicBezTo>
                    <a:pt x="1185" y="810"/>
                    <a:pt x="1219" y="813"/>
                    <a:pt x="1257" y="813"/>
                  </a:cubicBezTo>
                  <a:cubicBezTo>
                    <a:pt x="1236" y="291"/>
                    <a:pt x="867" y="1"/>
                    <a:pt x="321" y="1"/>
                  </a:cubicBez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63;p25">
              <a:extLst>
                <a:ext uri="{FF2B5EF4-FFF2-40B4-BE49-F238E27FC236}">
                  <a16:creationId xmlns:a16="http://schemas.microsoft.com/office/drawing/2014/main" id="{F6EA3FFF-4FA8-D385-0898-60C9B24DD756}"/>
                </a:ext>
              </a:extLst>
            </p:cNvPr>
            <p:cNvSpPr/>
            <p:nvPr/>
          </p:nvSpPr>
          <p:spPr>
            <a:xfrm flipH="1">
              <a:off x="7069663" y="3223422"/>
              <a:ext cx="27346" cy="32640"/>
            </a:xfrm>
            <a:custGeom>
              <a:avLst/>
              <a:gdLst/>
              <a:ahLst/>
              <a:cxnLst/>
              <a:rect l="l" t="t" r="r" b="b"/>
              <a:pathLst>
                <a:path w="687" h="820" extrusionOk="0">
                  <a:moveTo>
                    <a:pt x="571" y="1"/>
                  </a:moveTo>
                  <a:cubicBezTo>
                    <a:pt x="396" y="1"/>
                    <a:pt x="205" y="32"/>
                    <a:pt x="0" y="89"/>
                  </a:cubicBezTo>
                  <a:lnTo>
                    <a:pt x="485" y="820"/>
                  </a:lnTo>
                  <a:cubicBezTo>
                    <a:pt x="495" y="796"/>
                    <a:pt x="506" y="772"/>
                    <a:pt x="516" y="749"/>
                  </a:cubicBezTo>
                  <a:cubicBezTo>
                    <a:pt x="635" y="465"/>
                    <a:pt x="686" y="216"/>
                    <a:pt x="680" y="4"/>
                  </a:cubicBezTo>
                  <a:cubicBezTo>
                    <a:pt x="642" y="4"/>
                    <a:pt x="608" y="1"/>
                    <a:pt x="571" y="1"/>
                  </a:cubicBezTo>
                  <a:close/>
                </a:path>
              </a:pathLst>
            </a:custGeom>
            <a:solidFill>
              <a:srgbClr val="FFC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64;p25">
              <a:extLst>
                <a:ext uri="{FF2B5EF4-FFF2-40B4-BE49-F238E27FC236}">
                  <a16:creationId xmlns:a16="http://schemas.microsoft.com/office/drawing/2014/main" id="{C71B00EE-CDA6-5A89-A3BD-9E5A5ACC06BB}"/>
                </a:ext>
              </a:extLst>
            </p:cNvPr>
            <p:cNvSpPr/>
            <p:nvPr/>
          </p:nvSpPr>
          <p:spPr>
            <a:xfrm flipH="1">
              <a:off x="7326331" y="3715304"/>
              <a:ext cx="30769" cy="31844"/>
            </a:xfrm>
            <a:custGeom>
              <a:avLst/>
              <a:gdLst/>
              <a:ahLst/>
              <a:cxnLst/>
              <a:rect l="l" t="t" r="r" b="b"/>
              <a:pathLst>
                <a:path w="773" h="800" extrusionOk="0">
                  <a:moveTo>
                    <a:pt x="270" y="1"/>
                  </a:moveTo>
                  <a:cubicBezTo>
                    <a:pt x="215" y="38"/>
                    <a:pt x="154" y="62"/>
                    <a:pt x="93" y="79"/>
                  </a:cubicBezTo>
                  <a:cubicBezTo>
                    <a:pt x="1" y="277"/>
                    <a:pt x="45" y="520"/>
                    <a:pt x="219" y="673"/>
                  </a:cubicBezTo>
                  <a:cubicBezTo>
                    <a:pt x="318" y="758"/>
                    <a:pt x="441" y="799"/>
                    <a:pt x="564" y="799"/>
                  </a:cubicBezTo>
                  <a:cubicBezTo>
                    <a:pt x="636" y="799"/>
                    <a:pt x="707" y="786"/>
                    <a:pt x="772" y="758"/>
                  </a:cubicBezTo>
                  <a:lnTo>
                    <a:pt x="270" y="1"/>
                  </a:ln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65;p25">
              <a:extLst>
                <a:ext uri="{FF2B5EF4-FFF2-40B4-BE49-F238E27FC236}">
                  <a16:creationId xmlns:a16="http://schemas.microsoft.com/office/drawing/2014/main" id="{5C9033F6-6892-5EA7-7B65-C0FCF239FA3E}"/>
                </a:ext>
              </a:extLst>
            </p:cNvPr>
            <p:cNvSpPr/>
            <p:nvPr/>
          </p:nvSpPr>
          <p:spPr>
            <a:xfrm flipH="1">
              <a:off x="7348622" y="3683817"/>
              <a:ext cx="32521" cy="35068"/>
            </a:xfrm>
            <a:custGeom>
              <a:avLst/>
              <a:gdLst/>
              <a:ahLst/>
              <a:cxnLst/>
              <a:rect l="l" t="t" r="r" b="b"/>
              <a:pathLst>
                <a:path w="817" h="881" extrusionOk="0">
                  <a:moveTo>
                    <a:pt x="348" y="0"/>
                  </a:moveTo>
                  <a:cubicBezTo>
                    <a:pt x="301" y="17"/>
                    <a:pt x="250" y="27"/>
                    <a:pt x="198" y="30"/>
                  </a:cubicBezTo>
                  <a:lnTo>
                    <a:pt x="192" y="34"/>
                  </a:lnTo>
                  <a:cubicBezTo>
                    <a:pt x="0" y="246"/>
                    <a:pt x="21" y="570"/>
                    <a:pt x="236" y="755"/>
                  </a:cubicBezTo>
                  <a:cubicBezTo>
                    <a:pt x="335" y="840"/>
                    <a:pt x="458" y="881"/>
                    <a:pt x="581" y="881"/>
                  </a:cubicBezTo>
                  <a:cubicBezTo>
                    <a:pt x="619" y="881"/>
                    <a:pt x="660" y="878"/>
                    <a:pt x="697" y="870"/>
                  </a:cubicBezTo>
                  <a:cubicBezTo>
                    <a:pt x="717" y="826"/>
                    <a:pt x="745" y="782"/>
                    <a:pt x="778" y="744"/>
                  </a:cubicBezTo>
                  <a:lnTo>
                    <a:pt x="816" y="703"/>
                  </a:lnTo>
                  <a:lnTo>
                    <a:pt x="348" y="0"/>
                  </a:ln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66;p25">
              <a:extLst>
                <a:ext uri="{FF2B5EF4-FFF2-40B4-BE49-F238E27FC236}">
                  <a16:creationId xmlns:a16="http://schemas.microsoft.com/office/drawing/2014/main" id="{CDDF2AD4-9B09-F822-F5E7-0AC9B8CED4C4}"/>
                </a:ext>
              </a:extLst>
            </p:cNvPr>
            <p:cNvSpPr/>
            <p:nvPr/>
          </p:nvSpPr>
          <p:spPr>
            <a:xfrm flipH="1">
              <a:off x="7346313" y="3711801"/>
              <a:ext cx="7125" cy="6687"/>
            </a:xfrm>
            <a:custGeom>
              <a:avLst/>
              <a:gdLst/>
              <a:ahLst/>
              <a:cxnLst/>
              <a:rect l="l" t="t" r="r" b="b"/>
              <a:pathLst>
                <a:path w="179" h="168" extrusionOk="0">
                  <a:moveTo>
                    <a:pt x="120" y="0"/>
                  </a:moveTo>
                  <a:lnTo>
                    <a:pt x="82" y="41"/>
                  </a:lnTo>
                  <a:cubicBezTo>
                    <a:pt x="49" y="79"/>
                    <a:pt x="21" y="123"/>
                    <a:pt x="1" y="167"/>
                  </a:cubicBezTo>
                  <a:cubicBezTo>
                    <a:pt x="62" y="150"/>
                    <a:pt x="123" y="126"/>
                    <a:pt x="178" y="89"/>
                  </a:cubicBezTo>
                  <a:lnTo>
                    <a:pt x="120" y="0"/>
                  </a:lnTo>
                  <a:close/>
                </a:path>
              </a:pathLst>
            </a:custGeom>
            <a:solidFill>
              <a:srgbClr val="FFC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67;p25">
              <a:extLst>
                <a:ext uri="{FF2B5EF4-FFF2-40B4-BE49-F238E27FC236}">
                  <a16:creationId xmlns:a16="http://schemas.microsoft.com/office/drawing/2014/main" id="{21ECB314-831A-945F-482E-B64882433F5D}"/>
                </a:ext>
              </a:extLst>
            </p:cNvPr>
            <p:cNvSpPr/>
            <p:nvPr/>
          </p:nvSpPr>
          <p:spPr>
            <a:xfrm flipH="1">
              <a:off x="7369401" y="3650778"/>
              <a:ext cx="28063" cy="34272"/>
            </a:xfrm>
            <a:custGeom>
              <a:avLst/>
              <a:gdLst/>
              <a:ahLst/>
              <a:cxnLst/>
              <a:rect l="l" t="t" r="r" b="b"/>
              <a:pathLst>
                <a:path w="705" h="861" extrusionOk="0">
                  <a:moveTo>
                    <a:pt x="205" y="0"/>
                  </a:moveTo>
                  <a:lnTo>
                    <a:pt x="192" y="14"/>
                  </a:lnTo>
                  <a:cubicBezTo>
                    <a:pt x="1" y="226"/>
                    <a:pt x="21" y="547"/>
                    <a:pt x="236" y="734"/>
                  </a:cubicBezTo>
                  <a:cubicBezTo>
                    <a:pt x="336" y="819"/>
                    <a:pt x="458" y="860"/>
                    <a:pt x="581" y="860"/>
                  </a:cubicBezTo>
                  <a:lnTo>
                    <a:pt x="608" y="860"/>
                  </a:lnTo>
                  <a:lnTo>
                    <a:pt x="704" y="751"/>
                  </a:lnTo>
                  <a:lnTo>
                    <a:pt x="205" y="0"/>
                  </a:lnTo>
                  <a:close/>
                </a:path>
              </a:pathLst>
            </a:custGeom>
            <a:solidFill>
              <a:srgbClr val="FF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68;p25">
              <a:extLst>
                <a:ext uri="{FF2B5EF4-FFF2-40B4-BE49-F238E27FC236}">
                  <a16:creationId xmlns:a16="http://schemas.microsoft.com/office/drawing/2014/main" id="{06D89690-73AE-B2B4-D219-1E4140E25F15}"/>
                </a:ext>
              </a:extLst>
            </p:cNvPr>
            <p:cNvSpPr/>
            <p:nvPr/>
          </p:nvSpPr>
          <p:spPr>
            <a:xfrm flipH="1">
              <a:off x="7367251" y="3680673"/>
              <a:ext cx="6011" cy="4379"/>
            </a:xfrm>
            <a:custGeom>
              <a:avLst/>
              <a:gdLst/>
              <a:ahLst/>
              <a:cxnLst/>
              <a:rect l="l" t="t" r="r" b="b"/>
              <a:pathLst>
                <a:path w="151" h="110" extrusionOk="0">
                  <a:moveTo>
                    <a:pt x="96" y="0"/>
                  </a:moveTo>
                  <a:lnTo>
                    <a:pt x="0" y="109"/>
                  </a:lnTo>
                  <a:cubicBezTo>
                    <a:pt x="52" y="106"/>
                    <a:pt x="103" y="96"/>
                    <a:pt x="150" y="79"/>
                  </a:cubicBezTo>
                  <a:lnTo>
                    <a:pt x="96" y="0"/>
                  </a:lnTo>
                  <a:close/>
                </a:path>
              </a:pathLst>
            </a:custGeom>
            <a:solidFill>
              <a:srgbClr val="FFC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69;p25">
              <a:extLst>
                <a:ext uri="{FF2B5EF4-FFF2-40B4-BE49-F238E27FC236}">
                  <a16:creationId xmlns:a16="http://schemas.microsoft.com/office/drawing/2014/main" id="{ACE04AEF-96A4-36EF-7F06-90F712EF974E}"/>
                </a:ext>
              </a:extLst>
            </p:cNvPr>
            <p:cNvSpPr/>
            <p:nvPr/>
          </p:nvSpPr>
          <p:spPr>
            <a:xfrm flipH="1">
              <a:off x="6756464" y="1803149"/>
              <a:ext cx="1656286" cy="2222632"/>
            </a:xfrm>
            <a:custGeom>
              <a:avLst/>
              <a:gdLst/>
              <a:ahLst/>
              <a:cxnLst/>
              <a:rect l="l" t="t" r="r" b="b"/>
              <a:pathLst>
                <a:path w="41610" h="55838" extrusionOk="0">
                  <a:moveTo>
                    <a:pt x="6429" y="0"/>
                  </a:moveTo>
                  <a:cubicBezTo>
                    <a:pt x="5350" y="0"/>
                    <a:pt x="4156" y="282"/>
                    <a:pt x="3008" y="1073"/>
                  </a:cubicBezTo>
                  <a:cubicBezTo>
                    <a:pt x="1291" y="2254"/>
                    <a:pt x="410" y="3524"/>
                    <a:pt x="0" y="4644"/>
                  </a:cubicBezTo>
                  <a:lnTo>
                    <a:pt x="33324" y="55838"/>
                  </a:lnTo>
                  <a:lnTo>
                    <a:pt x="41609" y="50567"/>
                  </a:lnTo>
                  <a:lnTo>
                    <a:pt x="9080" y="578"/>
                  </a:lnTo>
                  <a:cubicBezTo>
                    <a:pt x="8397" y="260"/>
                    <a:pt x="7466" y="0"/>
                    <a:pt x="6429"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70;p25">
              <a:extLst>
                <a:ext uri="{FF2B5EF4-FFF2-40B4-BE49-F238E27FC236}">
                  <a16:creationId xmlns:a16="http://schemas.microsoft.com/office/drawing/2014/main" id="{993A7348-8548-9D49-88BF-CED49F83959D}"/>
                </a:ext>
              </a:extLst>
            </p:cNvPr>
            <p:cNvSpPr/>
            <p:nvPr/>
          </p:nvSpPr>
          <p:spPr>
            <a:xfrm flipH="1">
              <a:off x="7086289" y="1988007"/>
              <a:ext cx="1348076" cy="2061859"/>
            </a:xfrm>
            <a:custGeom>
              <a:avLst/>
              <a:gdLst/>
              <a:ahLst/>
              <a:cxnLst/>
              <a:rect l="l" t="t" r="r" b="b"/>
              <a:pathLst>
                <a:path w="33867" h="51799" extrusionOk="0">
                  <a:moveTo>
                    <a:pt x="543" y="0"/>
                  </a:moveTo>
                  <a:lnTo>
                    <a:pt x="543" y="0"/>
                  </a:lnTo>
                  <a:cubicBezTo>
                    <a:pt x="1" y="1485"/>
                    <a:pt x="288" y="2710"/>
                    <a:pt x="570" y="3134"/>
                  </a:cubicBezTo>
                  <a:cubicBezTo>
                    <a:pt x="570" y="3134"/>
                    <a:pt x="570" y="3137"/>
                    <a:pt x="574" y="3137"/>
                  </a:cubicBezTo>
                  <a:lnTo>
                    <a:pt x="32918" y="51798"/>
                  </a:lnTo>
                  <a:lnTo>
                    <a:pt x="33867" y="51194"/>
                  </a:lnTo>
                  <a:lnTo>
                    <a:pt x="543" y="0"/>
                  </a:ln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71;p25">
              <a:extLst>
                <a:ext uri="{FF2B5EF4-FFF2-40B4-BE49-F238E27FC236}">
                  <a16:creationId xmlns:a16="http://schemas.microsoft.com/office/drawing/2014/main" id="{1B0A3C8D-5A46-66F7-CDCD-2F0A640CF621}"/>
                </a:ext>
              </a:extLst>
            </p:cNvPr>
            <p:cNvSpPr/>
            <p:nvPr/>
          </p:nvSpPr>
          <p:spPr>
            <a:xfrm flipH="1">
              <a:off x="6720593" y="1826156"/>
              <a:ext cx="1330721" cy="1989852"/>
            </a:xfrm>
            <a:custGeom>
              <a:avLst/>
              <a:gdLst/>
              <a:ahLst/>
              <a:cxnLst/>
              <a:rect l="l" t="t" r="r" b="b"/>
              <a:pathLst>
                <a:path w="33431" h="49990" extrusionOk="0">
                  <a:moveTo>
                    <a:pt x="0" y="0"/>
                  </a:moveTo>
                  <a:lnTo>
                    <a:pt x="32529" y="49989"/>
                  </a:lnTo>
                  <a:lnTo>
                    <a:pt x="33430" y="49416"/>
                  </a:lnTo>
                  <a:lnTo>
                    <a:pt x="1079" y="751"/>
                  </a:lnTo>
                  <a:cubicBezTo>
                    <a:pt x="915" y="529"/>
                    <a:pt x="537" y="246"/>
                    <a:pt x="0" y="0"/>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72;p25">
              <a:extLst>
                <a:ext uri="{FF2B5EF4-FFF2-40B4-BE49-F238E27FC236}">
                  <a16:creationId xmlns:a16="http://schemas.microsoft.com/office/drawing/2014/main" id="{52C47323-6895-E17F-4AA0-B18FFF710FA8}"/>
                </a:ext>
              </a:extLst>
            </p:cNvPr>
            <p:cNvSpPr/>
            <p:nvPr/>
          </p:nvSpPr>
          <p:spPr>
            <a:xfrm flipH="1">
              <a:off x="6649236" y="4100903"/>
              <a:ext cx="148711" cy="185451"/>
            </a:xfrm>
            <a:custGeom>
              <a:avLst/>
              <a:gdLst/>
              <a:ahLst/>
              <a:cxnLst/>
              <a:rect l="l" t="t" r="r" b="b"/>
              <a:pathLst>
                <a:path w="3736" h="4659" extrusionOk="0">
                  <a:moveTo>
                    <a:pt x="2690" y="0"/>
                  </a:moveTo>
                  <a:cubicBezTo>
                    <a:pt x="1917" y="0"/>
                    <a:pt x="908" y="240"/>
                    <a:pt x="1" y="1220"/>
                  </a:cubicBezTo>
                  <a:lnTo>
                    <a:pt x="3674" y="4658"/>
                  </a:lnTo>
                  <a:cubicBezTo>
                    <a:pt x="3735" y="3897"/>
                    <a:pt x="3015" y="56"/>
                    <a:pt x="3015" y="56"/>
                  </a:cubicBezTo>
                  <a:lnTo>
                    <a:pt x="3062" y="19"/>
                  </a:lnTo>
                  <a:cubicBezTo>
                    <a:pt x="2946" y="7"/>
                    <a:pt x="2822" y="0"/>
                    <a:pt x="2690" y="0"/>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73;p25">
              <a:extLst>
                <a:ext uri="{FF2B5EF4-FFF2-40B4-BE49-F238E27FC236}">
                  <a16:creationId xmlns:a16="http://schemas.microsoft.com/office/drawing/2014/main" id="{8D7E2016-1A95-FB50-C4AE-44A3736A8FFF}"/>
                </a:ext>
              </a:extLst>
            </p:cNvPr>
            <p:cNvSpPr/>
            <p:nvPr/>
          </p:nvSpPr>
          <p:spPr>
            <a:xfrm flipH="1">
              <a:off x="6650467" y="4284369"/>
              <a:ext cx="716" cy="2508"/>
            </a:xfrm>
            <a:custGeom>
              <a:avLst/>
              <a:gdLst/>
              <a:ahLst/>
              <a:cxnLst/>
              <a:rect l="l" t="t" r="r" b="b"/>
              <a:pathLst>
                <a:path w="18" h="63" extrusionOk="0">
                  <a:moveTo>
                    <a:pt x="18" y="1"/>
                  </a:moveTo>
                  <a:lnTo>
                    <a:pt x="18" y="1"/>
                  </a:lnTo>
                  <a:cubicBezTo>
                    <a:pt x="10" y="25"/>
                    <a:pt x="4" y="42"/>
                    <a:pt x="1" y="59"/>
                  </a:cubicBezTo>
                  <a:lnTo>
                    <a:pt x="4" y="62"/>
                  </a:lnTo>
                  <a:cubicBezTo>
                    <a:pt x="7" y="46"/>
                    <a:pt x="14" y="25"/>
                    <a:pt x="18" y="1"/>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74;p25">
              <a:extLst>
                <a:ext uri="{FF2B5EF4-FFF2-40B4-BE49-F238E27FC236}">
                  <a16:creationId xmlns:a16="http://schemas.microsoft.com/office/drawing/2014/main" id="{366BE280-2542-7FB9-C5C4-BAC45029E779}"/>
                </a:ext>
              </a:extLst>
            </p:cNvPr>
            <p:cNvSpPr/>
            <p:nvPr/>
          </p:nvSpPr>
          <p:spPr>
            <a:xfrm flipH="1">
              <a:off x="6651028" y="4149466"/>
              <a:ext cx="190945" cy="145368"/>
            </a:xfrm>
            <a:custGeom>
              <a:avLst/>
              <a:gdLst/>
              <a:ahLst/>
              <a:cxnLst/>
              <a:rect l="l" t="t" r="r" b="b"/>
              <a:pathLst>
                <a:path w="4797" h="3652" extrusionOk="0">
                  <a:moveTo>
                    <a:pt x="1107" y="0"/>
                  </a:moveTo>
                  <a:cubicBezTo>
                    <a:pt x="707" y="434"/>
                    <a:pt x="329" y="1011"/>
                    <a:pt x="1" y="1776"/>
                  </a:cubicBezTo>
                  <a:cubicBezTo>
                    <a:pt x="2021" y="2826"/>
                    <a:pt x="3853" y="3652"/>
                    <a:pt x="4508" y="3652"/>
                  </a:cubicBezTo>
                  <a:cubicBezTo>
                    <a:pt x="4602" y="3652"/>
                    <a:pt x="4672" y="3635"/>
                    <a:pt x="4715" y="3599"/>
                  </a:cubicBezTo>
                  <a:cubicBezTo>
                    <a:pt x="4731" y="3586"/>
                    <a:pt x="4746" y="3566"/>
                    <a:pt x="4760" y="3539"/>
                  </a:cubicBezTo>
                  <a:lnTo>
                    <a:pt x="4760" y="3539"/>
                  </a:lnTo>
                  <a:cubicBezTo>
                    <a:pt x="4761" y="3539"/>
                    <a:pt x="4761" y="3538"/>
                    <a:pt x="4761" y="3537"/>
                  </a:cubicBezTo>
                  <a:lnTo>
                    <a:pt x="4761" y="3537"/>
                  </a:lnTo>
                  <a:cubicBezTo>
                    <a:pt x="4774" y="3513"/>
                    <a:pt x="4786" y="3485"/>
                    <a:pt x="4797" y="3451"/>
                  </a:cubicBezTo>
                  <a:lnTo>
                    <a:pt x="4794" y="3448"/>
                  </a:lnTo>
                  <a:cubicBezTo>
                    <a:pt x="4780" y="3489"/>
                    <a:pt x="4770" y="3513"/>
                    <a:pt x="4762" y="3527"/>
                  </a:cubicBezTo>
                  <a:cubicBezTo>
                    <a:pt x="4773" y="3506"/>
                    <a:pt x="4776" y="3476"/>
                    <a:pt x="4780" y="3438"/>
                  </a:cubicBezTo>
                  <a:lnTo>
                    <a:pt x="1107" y="0"/>
                  </a:ln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75;p25">
              <a:extLst>
                <a:ext uri="{FF2B5EF4-FFF2-40B4-BE49-F238E27FC236}">
                  <a16:creationId xmlns:a16="http://schemas.microsoft.com/office/drawing/2014/main" id="{0378AA2A-643D-83BA-2D8B-FFCA9FA88931}"/>
                </a:ext>
              </a:extLst>
            </p:cNvPr>
            <p:cNvSpPr/>
            <p:nvPr/>
          </p:nvSpPr>
          <p:spPr>
            <a:xfrm flipH="1">
              <a:off x="6644497" y="4101620"/>
              <a:ext cx="33476" cy="185093"/>
            </a:xfrm>
            <a:custGeom>
              <a:avLst/>
              <a:gdLst/>
              <a:ahLst/>
              <a:cxnLst/>
              <a:rect l="l" t="t" r="r" b="b"/>
              <a:pathLst>
                <a:path w="841" h="4650" extrusionOk="0">
                  <a:moveTo>
                    <a:pt x="48" y="1"/>
                  </a:moveTo>
                  <a:lnTo>
                    <a:pt x="1" y="38"/>
                  </a:lnTo>
                  <a:cubicBezTo>
                    <a:pt x="1" y="38"/>
                    <a:pt x="721" y="3879"/>
                    <a:pt x="660" y="4640"/>
                  </a:cubicBezTo>
                  <a:lnTo>
                    <a:pt x="674" y="4650"/>
                  </a:lnTo>
                  <a:cubicBezTo>
                    <a:pt x="677" y="4633"/>
                    <a:pt x="683" y="4616"/>
                    <a:pt x="691" y="4592"/>
                  </a:cubicBezTo>
                  <a:cubicBezTo>
                    <a:pt x="841" y="3961"/>
                    <a:pt x="697" y="2127"/>
                    <a:pt x="438" y="59"/>
                  </a:cubicBezTo>
                  <a:cubicBezTo>
                    <a:pt x="322" y="35"/>
                    <a:pt x="192" y="15"/>
                    <a:pt x="48" y="1"/>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76;p25">
              <a:extLst>
                <a:ext uri="{FF2B5EF4-FFF2-40B4-BE49-F238E27FC236}">
                  <a16:creationId xmlns:a16="http://schemas.microsoft.com/office/drawing/2014/main" id="{28AF41B6-E549-84E4-068A-EB9838D872A2}"/>
                </a:ext>
              </a:extLst>
            </p:cNvPr>
            <p:cNvSpPr/>
            <p:nvPr/>
          </p:nvSpPr>
          <p:spPr>
            <a:xfrm flipH="1">
              <a:off x="6651144" y="4286319"/>
              <a:ext cx="1274" cy="3543"/>
            </a:xfrm>
            <a:custGeom>
              <a:avLst/>
              <a:gdLst/>
              <a:ahLst/>
              <a:cxnLst/>
              <a:rect l="l" t="t" r="r" b="b"/>
              <a:pathLst>
                <a:path w="32" h="89" extrusionOk="0">
                  <a:moveTo>
                    <a:pt x="18" y="0"/>
                  </a:moveTo>
                  <a:cubicBezTo>
                    <a:pt x="14" y="38"/>
                    <a:pt x="11" y="68"/>
                    <a:pt x="0" y="89"/>
                  </a:cubicBezTo>
                  <a:cubicBezTo>
                    <a:pt x="8" y="75"/>
                    <a:pt x="18" y="51"/>
                    <a:pt x="32" y="10"/>
                  </a:cubicBezTo>
                  <a:lnTo>
                    <a:pt x="18" y="0"/>
                  </a:ln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77;p25">
              <a:extLst>
                <a:ext uri="{FF2B5EF4-FFF2-40B4-BE49-F238E27FC236}">
                  <a16:creationId xmlns:a16="http://schemas.microsoft.com/office/drawing/2014/main" id="{BA23FC22-B343-7BDA-9BD6-03B509E29218}"/>
                </a:ext>
              </a:extLst>
            </p:cNvPr>
            <p:cNvSpPr/>
            <p:nvPr/>
          </p:nvSpPr>
          <p:spPr>
            <a:xfrm flipH="1">
              <a:off x="6652378" y="4289822"/>
              <a:ext cx="159" cy="597"/>
            </a:xfrm>
            <a:custGeom>
              <a:avLst/>
              <a:gdLst/>
              <a:ahLst/>
              <a:cxnLst/>
              <a:rect l="l" t="t" r="r" b="b"/>
              <a:pathLst>
                <a:path w="4" h="15" extrusionOk="0">
                  <a:moveTo>
                    <a:pt x="3" y="1"/>
                  </a:moveTo>
                  <a:lnTo>
                    <a:pt x="3" y="1"/>
                  </a:lnTo>
                  <a:cubicBezTo>
                    <a:pt x="3" y="11"/>
                    <a:pt x="0" y="15"/>
                    <a:pt x="0" y="15"/>
                  </a:cubicBezTo>
                  <a:lnTo>
                    <a:pt x="0" y="15"/>
                  </a:lnTo>
                  <a:cubicBezTo>
                    <a:pt x="3" y="11"/>
                    <a:pt x="3" y="7"/>
                    <a:pt x="3" y="1"/>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78;p25">
              <a:extLst>
                <a:ext uri="{FF2B5EF4-FFF2-40B4-BE49-F238E27FC236}">
                  <a16:creationId xmlns:a16="http://schemas.microsoft.com/office/drawing/2014/main" id="{AD5211A3-F3AB-1619-25C2-0EAE98582629}"/>
                </a:ext>
              </a:extLst>
            </p:cNvPr>
            <p:cNvSpPr/>
            <p:nvPr/>
          </p:nvSpPr>
          <p:spPr>
            <a:xfrm flipH="1">
              <a:off x="6660548" y="3740182"/>
              <a:ext cx="503454" cy="479969"/>
            </a:xfrm>
            <a:custGeom>
              <a:avLst/>
              <a:gdLst/>
              <a:ahLst/>
              <a:cxnLst/>
              <a:rect l="l" t="t" r="r" b="b"/>
              <a:pathLst>
                <a:path w="12648" h="12058" extrusionOk="0">
                  <a:moveTo>
                    <a:pt x="7407" y="1"/>
                  </a:moveTo>
                  <a:cubicBezTo>
                    <a:pt x="6327" y="1"/>
                    <a:pt x="5133" y="282"/>
                    <a:pt x="3984" y="1072"/>
                  </a:cubicBezTo>
                  <a:cubicBezTo>
                    <a:pt x="1" y="3817"/>
                    <a:pt x="509" y="7032"/>
                    <a:pt x="1004" y="7780"/>
                  </a:cubicBezTo>
                  <a:cubicBezTo>
                    <a:pt x="1291" y="8211"/>
                    <a:pt x="4923" y="10409"/>
                    <a:pt x="8091" y="12058"/>
                  </a:cubicBezTo>
                  <a:cubicBezTo>
                    <a:pt x="9165" y="9561"/>
                    <a:pt x="10772" y="9062"/>
                    <a:pt x="11886" y="9062"/>
                  </a:cubicBezTo>
                  <a:cubicBezTo>
                    <a:pt x="12181" y="9062"/>
                    <a:pt x="12441" y="9097"/>
                    <a:pt x="12648" y="9139"/>
                  </a:cubicBezTo>
                  <a:cubicBezTo>
                    <a:pt x="12221" y="5780"/>
                    <a:pt x="11477" y="1796"/>
                    <a:pt x="11139" y="1332"/>
                  </a:cubicBezTo>
                  <a:cubicBezTo>
                    <a:pt x="10769" y="826"/>
                    <a:pt x="9256" y="1"/>
                    <a:pt x="7407" y="1"/>
                  </a:cubicBezTo>
                  <a:close/>
                </a:path>
              </a:pathLst>
            </a:custGeom>
            <a:solidFill>
              <a:srgbClr val="FD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79;p25">
              <a:extLst>
                <a:ext uri="{FF2B5EF4-FFF2-40B4-BE49-F238E27FC236}">
                  <a16:creationId xmlns:a16="http://schemas.microsoft.com/office/drawing/2014/main" id="{C09EFA00-D473-EF02-CFEC-DDCE03A16159}"/>
                </a:ext>
              </a:extLst>
            </p:cNvPr>
            <p:cNvSpPr/>
            <p:nvPr/>
          </p:nvSpPr>
          <p:spPr>
            <a:xfrm flipH="1">
              <a:off x="6831471" y="3953661"/>
              <a:ext cx="305742" cy="266494"/>
            </a:xfrm>
            <a:custGeom>
              <a:avLst/>
              <a:gdLst/>
              <a:ahLst/>
              <a:cxnLst/>
              <a:rect l="l" t="t" r="r" b="b"/>
              <a:pathLst>
                <a:path w="7681" h="6695" extrusionOk="0">
                  <a:moveTo>
                    <a:pt x="99" y="1"/>
                  </a:moveTo>
                  <a:cubicBezTo>
                    <a:pt x="27" y="338"/>
                    <a:pt x="0" y="656"/>
                    <a:pt x="0" y="946"/>
                  </a:cubicBezTo>
                  <a:cubicBezTo>
                    <a:pt x="0" y="1639"/>
                    <a:pt x="167" y="2164"/>
                    <a:pt x="331" y="2417"/>
                  </a:cubicBezTo>
                  <a:cubicBezTo>
                    <a:pt x="618" y="2848"/>
                    <a:pt x="4250" y="5046"/>
                    <a:pt x="7418" y="6695"/>
                  </a:cubicBezTo>
                  <a:cubicBezTo>
                    <a:pt x="7503" y="6497"/>
                    <a:pt x="7592" y="6312"/>
                    <a:pt x="7681" y="6142"/>
                  </a:cubicBezTo>
                  <a:cubicBezTo>
                    <a:pt x="5127" y="4643"/>
                    <a:pt x="2205" y="2666"/>
                    <a:pt x="99" y="1"/>
                  </a:cubicBezTo>
                  <a:close/>
                </a:path>
              </a:pathLst>
            </a:custGeom>
            <a:solidFill>
              <a:srgbClr val="FBC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80;p25">
              <a:extLst>
                <a:ext uri="{FF2B5EF4-FFF2-40B4-BE49-F238E27FC236}">
                  <a16:creationId xmlns:a16="http://schemas.microsoft.com/office/drawing/2014/main" id="{E64FC84A-9176-FDCC-922A-E2C7283F8652}"/>
                </a:ext>
              </a:extLst>
            </p:cNvPr>
            <p:cNvSpPr/>
            <p:nvPr/>
          </p:nvSpPr>
          <p:spPr>
            <a:xfrm flipH="1">
              <a:off x="6660541" y="3750094"/>
              <a:ext cx="138084" cy="353866"/>
            </a:xfrm>
            <a:custGeom>
              <a:avLst/>
              <a:gdLst/>
              <a:ahLst/>
              <a:cxnLst/>
              <a:rect l="l" t="t" r="r" b="b"/>
              <a:pathLst>
                <a:path w="3469" h="8890" extrusionOk="0">
                  <a:moveTo>
                    <a:pt x="1" y="1"/>
                  </a:moveTo>
                  <a:lnTo>
                    <a:pt x="1" y="1"/>
                  </a:lnTo>
                  <a:cubicBezTo>
                    <a:pt x="182" y="246"/>
                    <a:pt x="2438" y="3374"/>
                    <a:pt x="3025" y="8825"/>
                  </a:cubicBezTo>
                  <a:cubicBezTo>
                    <a:pt x="3193" y="8839"/>
                    <a:pt x="3339" y="8863"/>
                    <a:pt x="3469" y="8890"/>
                  </a:cubicBezTo>
                  <a:cubicBezTo>
                    <a:pt x="3042" y="5531"/>
                    <a:pt x="2298" y="1547"/>
                    <a:pt x="1960" y="1083"/>
                  </a:cubicBezTo>
                  <a:cubicBezTo>
                    <a:pt x="1718" y="752"/>
                    <a:pt x="990" y="287"/>
                    <a:pt x="1" y="1"/>
                  </a:cubicBezTo>
                  <a:close/>
                </a:path>
              </a:pathLst>
            </a:custGeom>
            <a:solidFill>
              <a:srgbClr val="FBC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81;p25">
              <a:extLst>
                <a:ext uri="{FF2B5EF4-FFF2-40B4-BE49-F238E27FC236}">
                  <a16:creationId xmlns:a16="http://schemas.microsoft.com/office/drawing/2014/main" id="{BD0B1556-CAA5-3E8E-3FF1-558DBA29F7DA}"/>
                </a:ext>
              </a:extLst>
            </p:cNvPr>
            <p:cNvSpPr/>
            <p:nvPr/>
          </p:nvSpPr>
          <p:spPr>
            <a:xfrm flipH="1">
              <a:off x="7324427" y="4518905"/>
              <a:ext cx="348294" cy="181192"/>
            </a:xfrm>
            <a:custGeom>
              <a:avLst/>
              <a:gdLst/>
              <a:ahLst/>
              <a:cxnLst/>
              <a:rect l="l" t="t" r="r" b="b"/>
              <a:pathLst>
                <a:path w="8750" h="4552" extrusionOk="0">
                  <a:moveTo>
                    <a:pt x="1007" y="1"/>
                  </a:moveTo>
                  <a:lnTo>
                    <a:pt x="1007" y="1"/>
                  </a:lnTo>
                  <a:cubicBezTo>
                    <a:pt x="1007" y="1"/>
                    <a:pt x="1048" y="356"/>
                    <a:pt x="525" y="1476"/>
                  </a:cubicBezTo>
                  <a:cubicBezTo>
                    <a:pt x="0" y="2599"/>
                    <a:pt x="140" y="4551"/>
                    <a:pt x="140" y="4551"/>
                  </a:cubicBezTo>
                  <a:lnTo>
                    <a:pt x="8278" y="4551"/>
                  </a:lnTo>
                  <a:cubicBezTo>
                    <a:pt x="8053" y="3551"/>
                    <a:pt x="8749" y="2114"/>
                    <a:pt x="8749" y="2114"/>
                  </a:cubicBezTo>
                  <a:lnTo>
                    <a:pt x="8749" y="2114"/>
                  </a:lnTo>
                  <a:cubicBezTo>
                    <a:pt x="8749" y="2114"/>
                    <a:pt x="8675" y="2121"/>
                    <a:pt x="8538" y="2121"/>
                  </a:cubicBezTo>
                  <a:cubicBezTo>
                    <a:pt x="8155" y="2121"/>
                    <a:pt x="7282" y="2069"/>
                    <a:pt x="6178" y="1674"/>
                  </a:cubicBezTo>
                  <a:cubicBezTo>
                    <a:pt x="4683" y="1138"/>
                    <a:pt x="4232" y="66"/>
                    <a:pt x="4232" y="66"/>
                  </a:cubicBezTo>
                  <a:lnTo>
                    <a:pt x="1007" y="1"/>
                  </a:lnTo>
                  <a:close/>
                </a:path>
              </a:pathLst>
            </a:custGeom>
            <a:solidFill>
              <a:srgbClr val="0096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82;p25">
              <a:extLst>
                <a:ext uri="{FF2B5EF4-FFF2-40B4-BE49-F238E27FC236}">
                  <a16:creationId xmlns:a16="http://schemas.microsoft.com/office/drawing/2014/main" id="{033309FF-A9FA-3210-3943-41D1BD3F9BFC}"/>
                </a:ext>
              </a:extLst>
            </p:cNvPr>
            <p:cNvSpPr/>
            <p:nvPr/>
          </p:nvSpPr>
          <p:spPr>
            <a:xfrm flipH="1">
              <a:off x="7174316" y="4579688"/>
              <a:ext cx="202767" cy="120410"/>
            </a:xfrm>
            <a:custGeom>
              <a:avLst/>
              <a:gdLst/>
              <a:ahLst/>
              <a:cxnLst/>
              <a:rect l="l" t="t" r="r" b="b"/>
              <a:pathLst>
                <a:path w="5094" h="3025" extrusionOk="0">
                  <a:moveTo>
                    <a:pt x="2820" y="0"/>
                  </a:moveTo>
                  <a:cubicBezTo>
                    <a:pt x="1" y="0"/>
                    <a:pt x="226" y="2854"/>
                    <a:pt x="301" y="3024"/>
                  </a:cubicBezTo>
                  <a:lnTo>
                    <a:pt x="5094" y="3024"/>
                  </a:lnTo>
                  <a:cubicBezTo>
                    <a:pt x="5094" y="3024"/>
                    <a:pt x="5043" y="0"/>
                    <a:pt x="2820" y="0"/>
                  </a:cubicBezTo>
                  <a:close/>
                </a:path>
              </a:pathLst>
            </a:custGeom>
            <a:solidFill>
              <a:srgbClr val="DC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83;p25">
              <a:extLst>
                <a:ext uri="{FF2B5EF4-FFF2-40B4-BE49-F238E27FC236}">
                  <a16:creationId xmlns:a16="http://schemas.microsoft.com/office/drawing/2014/main" id="{6327A877-2578-C115-816F-AE6CB5464BB9}"/>
                </a:ext>
              </a:extLst>
            </p:cNvPr>
            <p:cNvSpPr/>
            <p:nvPr/>
          </p:nvSpPr>
          <p:spPr>
            <a:xfrm flipH="1">
              <a:off x="7161386" y="4700061"/>
              <a:ext cx="519654" cy="37815"/>
            </a:xfrm>
            <a:custGeom>
              <a:avLst/>
              <a:gdLst/>
              <a:ahLst/>
              <a:cxnLst/>
              <a:rect l="l" t="t" r="r" b="b"/>
              <a:pathLst>
                <a:path w="13055" h="950" extrusionOk="0">
                  <a:moveTo>
                    <a:pt x="25" y="0"/>
                  </a:moveTo>
                  <a:cubicBezTo>
                    <a:pt x="11" y="0"/>
                    <a:pt x="1" y="11"/>
                    <a:pt x="1" y="24"/>
                  </a:cubicBezTo>
                  <a:lnTo>
                    <a:pt x="1" y="925"/>
                  </a:lnTo>
                  <a:cubicBezTo>
                    <a:pt x="1" y="939"/>
                    <a:pt x="11" y="950"/>
                    <a:pt x="25" y="950"/>
                  </a:cubicBezTo>
                  <a:lnTo>
                    <a:pt x="13031" y="950"/>
                  </a:lnTo>
                  <a:cubicBezTo>
                    <a:pt x="13044" y="950"/>
                    <a:pt x="13054" y="939"/>
                    <a:pt x="13054" y="925"/>
                  </a:cubicBezTo>
                  <a:lnTo>
                    <a:pt x="13054" y="24"/>
                  </a:lnTo>
                  <a:cubicBezTo>
                    <a:pt x="13054" y="11"/>
                    <a:pt x="13044" y="0"/>
                    <a:pt x="13031" y="0"/>
                  </a:cubicBezTo>
                  <a:close/>
                </a:path>
              </a:pathLst>
            </a:custGeom>
            <a:solidFill>
              <a:srgbClr val="E1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84;p25">
              <a:extLst>
                <a:ext uri="{FF2B5EF4-FFF2-40B4-BE49-F238E27FC236}">
                  <a16:creationId xmlns:a16="http://schemas.microsoft.com/office/drawing/2014/main" id="{E6EF9436-CEB3-8EE4-61DD-4578669FDC5D}"/>
                </a:ext>
              </a:extLst>
            </p:cNvPr>
            <p:cNvSpPr/>
            <p:nvPr/>
          </p:nvSpPr>
          <p:spPr>
            <a:xfrm flipH="1">
              <a:off x="7460317" y="4552620"/>
              <a:ext cx="45855" cy="50075"/>
            </a:xfrm>
            <a:custGeom>
              <a:avLst/>
              <a:gdLst/>
              <a:ahLst/>
              <a:cxnLst/>
              <a:rect l="l" t="t" r="r" b="b"/>
              <a:pathLst>
                <a:path w="1152" h="1258" extrusionOk="0">
                  <a:moveTo>
                    <a:pt x="890" y="1"/>
                  </a:moveTo>
                  <a:cubicBezTo>
                    <a:pt x="849" y="1"/>
                    <a:pt x="807" y="12"/>
                    <a:pt x="769" y="35"/>
                  </a:cubicBezTo>
                  <a:cubicBezTo>
                    <a:pt x="752" y="45"/>
                    <a:pt x="343" y="304"/>
                    <a:pt x="53" y="942"/>
                  </a:cubicBezTo>
                  <a:cubicBezTo>
                    <a:pt x="1" y="1055"/>
                    <a:pt x="53" y="1188"/>
                    <a:pt x="168" y="1240"/>
                  </a:cubicBezTo>
                  <a:cubicBezTo>
                    <a:pt x="199" y="1250"/>
                    <a:pt x="229" y="1257"/>
                    <a:pt x="261" y="1257"/>
                  </a:cubicBezTo>
                  <a:cubicBezTo>
                    <a:pt x="349" y="1257"/>
                    <a:pt x="431" y="1209"/>
                    <a:pt x="469" y="1123"/>
                  </a:cubicBezTo>
                  <a:cubicBezTo>
                    <a:pt x="697" y="622"/>
                    <a:pt x="1004" y="421"/>
                    <a:pt x="1015" y="414"/>
                  </a:cubicBezTo>
                  <a:cubicBezTo>
                    <a:pt x="1121" y="345"/>
                    <a:pt x="1151" y="209"/>
                    <a:pt x="1086" y="107"/>
                  </a:cubicBezTo>
                  <a:cubicBezTo>
                    <a:pt x="1042" y="38"/>
                    <a:pt x="967" y="1"/>
                    <a:pt x="890"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5;p25">
              <a:extLst>
                <a:ext uri="{FF2B5EF4-FFF2-40B4-BE49-F238E27FC236}">
                  <a16:creationId xmlns:a16="http://schemas.microsoft.com/office/drawing/2014/main" id="{875933B8-9168-3CE2-CD4B-29362D21E37C}"/>
                </a:ext>
              </a:extLst>
            </p:cNvPr>
            <p:cNvSpPr/>
            <p:nvPr/>
          </p:nvSpPr>
          <p:spPr>
            <a:xfrm flipH="1">
              <a:off x="7407455" y="4577897"/>
              <a:ext cx="29973" cy="35785"/>
            </a:xfrm>
            <a:custGeom>
              <a:avLst/>
              <a:gdLst/>
              <a:ahLst/>
              <a:cxnLst/>
              <a:rect l="l" t="t" r="r" b="b"/>
              <a:pathLst>
                <a:path w="753" h="899" extrusionOk="0">
                  <a:moveTo>
                    <a:pt x="492" y="0"/>
                  </a:moveTo>
                  <a:cubicBezTo>
                    <a:pt x="460" y="0"/>
                    <a:pt x="428" y="7"/>
                    <a:pt x="397" y="21"/>
                  </a:cubicBezTo>
                  <a:cubicBezTo>
                    <a:pt x="360" y="38"/>
                    <a:pt x="46" y="195"/>
                    <a:pt x="12" y="660"/>
                  </a:cubicBezTo>
                  <a:cubicBezTo>
                    <a:pt x="1" y="783"/>
                    <a:pt x="97" y="888"/>
                    <a:pt x="223" y="898"/>
                  </a:cubicBezTo>
                  <a:lnTo>
                    <a:pt x="240" y="898"/>
                  </a:lnTo>
                  <a:cubicBezTo>
                    <a:pt x="360" y="898"/>
                    <a:pt x="459" y="806"/>
                    <a:pt x="469" y="690"/>
                  </a:cubicBezTo>
                  <a:cubicBezTo>
                    <a:pt x="483" y="496"/>
                    <a:pt x="578" y="434"/>
                    <a:pt x="595" y="424"/>
                  </a:cubicBezTo>
                  <a:cubicBezTo>
                    <a:pt x="705" y="369"/>
                    <a:pt x="752" y="239"/>
                    <a:pt x="697" y="130"/>
                  </a:cubicBezTo>
                  <a:cubicBezTo>
                    <a:pt x="660" y="48"/>
                    <a:pt x="577" y="0"/>
                    <a:pt x="492" y="0"/>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86;p25">
              <a:extLst>
                <a:ext uri="{FF2B5EF4-FFF2-40B4-BE49-F238E27FC236}">
                  <a16:creationId xmlns:a16="http://schemas.microsoft.com/office/drawing/2014/main" id="{5291CBD9-0455-C859-B6E9-1BACD66FE271}"/>
                </a:ext>
              </a:extLst>
            </p:cNvPr>
            <p:cNvSpPr/>
            <p:nvPr/>
          </p:nvSpPr>
          <p:spPr>
            <a:xfrm flipH="1">
              <a:off x="7394009" y="2635768"/>
              <a:ext cx="449796" cy="143218"/>
            </a:xfrm>
            <a:custGeom>
              <a:avLst/>
              <a:gdLst/>
              <a:ahLst/>
              <a:cxnLst/>
              <a:rect l="l" t="t" r="r" b="b"/>
              <a:pathLst>
                <a:path w="11300" h="3598" extrusionOk="0">
                  <a:moveTo>
                    <a:pt x="6127" y="1"/>
                  </a:moveTo>
                  <a:cubicBezTo>
                    <a:pt x="3420" y="1"/>
                    <a:pt x="1034" y="935"/>
                    <a:pt x="1034" y="935"/>
                  </a:cubicBezTo>
                  <a:cubicBezTo>
                    <a:pt x="0" y="1331"/>
                    <a:pt x="652" y="2942"/>
                    <a:pt x="652" y="2942"/>
                  </a:cubicBezTo>
                  <a:cubicBezTo>
                    <a:pt x="652" y="2942"/>
                    <a:pt x="1844" y="2649"/>
                    <a:pt x="5053" y="2420"/>
                  </a:cubicBezTo>
                  <a:cubicBezTo>
                    <a:pt x="5293" y="2402"/>
                    <a:pt x="5522" y="2394"/>
                    <a:pt x="5740" y="2394"/>
                  </a:cubicBezTo>
                  <a:cubicBezTo>
                    <a:pt x="8414" y="2394"/>
                    <a:pt x="9340" y="3598"/>
                    <a:pt x="9340" y="3598"/>
                  </a:cubicBezTo>
                  <a:lnTo>
                    <a:pt x="11300" y="1744"/>
                  </a:lnTo>
                  <a:cubicBezTo>
                    <a:pt x="9827" y="405"/>
                    <a:pt x="7908" y="1"/>
                    <a:pt x="6127" y="1"/>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87;p25">
              <a:extLst>
                <a:ext uri="{FF2B5EF4-FFF2-40B4-BE49-F238E27FC236}">
                  <a16:creationId xmlns:a16="http://schemas.microsoft.com/office/drawing/2014/main" id="{C1876255-43D5-E542-4A01-18C31E187EF7}"/>
                </a:ext>
              </a:extLst>
            </p:cNvPr>
            <p:cNvSpPr/>
            <p:nvPr/>
          </p:nvSpPr>
          <p:spPr>
            <a:xfrm flipH="1">
              <a:off x="7174690" y="3210167"/>
              <a:ext cx="990786" cy="1379323"/>
            </a:xfrm>
            <a:custGeom>
              <a:avLst/>
              <a:gdLst/>
              <a:ahLst/>
              <a:cxnLst/>
              <a:rect l="l" t="t" r="r" b="b"/>
              <a:pathLst>
                <a:path w="24891" h="34652" extrusionOk="0">
                  <a:moveTo>
                    <a:pt x="16890" y="0"/>
                  </a:moveTo>
                  <a:cubicBezTo>
                    <a:pt x="15672" y="0"/>
                    <a:pt x="14284" y="130"/>
                    <a:pt x="12713" y="453"/>
                  </a:cubicBezTo>
                  <a:cubicBezTo>
                    <a:pt x="4606" y="2119"/>
                    <a:pt x="1" y="5706"/>
                    <a:pt x="2998" y="18006"/>
                  </a:cubicBezTo>
                  <a:cubicBezTo>
                    <a:pt x="5006" y="26236"/>
                    <a:pt x="8948" y="34483"/>
                    <a:pt x="9375" y="34637"/>
                  </a:cubicBezTo>
                  <a:cubicBezTo>
                    <a:pt x="9401" y="34647"/>
                    <a:pt x="9432" y="34651"/>
                    <a:pt x="9466" y="34651"/>
                  </a:cubicBezTo>
                  <a:cubicBezTo>
                    <a:pt x="9915" y="34651"/>
                    <a:pt x="11037" y="33882"/>
                    <a:pt x="12392" y="33882"/>
                  </a:cubicBezTo>
                  <a:cubicBezTo>
                    <a:pt x="12614" y="33882"/>
                    <a:pt x="12843" y="33902"/>
                    <a:pt x="13075" y="33951"/>
                  </a:cubicBezTo>
                  <a:cubicBezTo>
                    <a:pt x="13075" y="33951"/>
                    <a:pt x="15227" y="32942"/>
                    <a:pt x="16520" y="32942"/>
                  </a:cubicBezTo>
                  <a:cubicBezTo>
                    <a:pt x="16551" y="32942"/>
                    <a:pt x="16581" y="32942"/>
                    <a:pt x="16611" y="32944"/>
                  </a:cubicBezTo>
                  <a:cubicBezTo>
                    <a:pt x="16611" y="32944"/>
                    <a:pt x="18489" y="22191"/>
                    <a:pt x="21848" y="12865"/>
                  </a:cubicBezTo>
                  <a:cubicBezTo>
                    <a:pt x="24890" y="4416"/>
                    <a:pt x="24074" y="2252"/>
                    <a:pt x="24074" y="2252"/>
                  </a:cubicBezTo>
                  <a:cubicBezTo>
                    <a:pt x="24074" y="2252"/>
                    <a:pt x="21957" y="0"/>
                    <a:pt x="16890" y="0"/>
                  </a:cubicBezTo>
                  <a:close/>
                </a:path>
              </a:pathLst>
            </a:custGeom>
            <a:solidFill>
              <a:srgbClr val="493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88;p25">
              <a:extLst>
                <a:ext uri="{FF2B5EF4-FFF2-40B4-BE49-F238E27FC236}">
                  <a16:creationId xmlns:a16="http://schemas.microsoft.com/office/drawing/2014/main" id="{CE232FB8-FA95-EE03-11FD-DE6709696708}"/>
                </a:ext>
              </a:extLst>
            </p:cNvPr>
            <p:cNvSpPr/>
            <p:nvPr/>
          </p:nvSpPr>
          <p:spPr>
            <a:xfrm flipH="1">
              <a:off x="7771762" y="3382527"/>
              <a:ext cx="246672" cy="258693"/>
            </a:xfrm>
            <a:custGeom>
              <a:avLst/>
              <a:gdLst/>
              <a:ahLst/>
              <a:cxnLst/>
              <a:rect l="l" t="t" r="r" b="b"/>
              <a:pathLst>
                <a:path w="6197" h="6499" extrusionOk="0">
                  <a:moveTo>
                    <a:pt x="5148" y="1"/>
                  </a:moveTo>
                  <a:lnTo>
                    <a:pt x="1" y="6235"/>
                  </a:lnTo>
                  <a:cubicBezTo>
                    <a:pt x="1" y="6235"/>
                    <a:pt x="548" y="6499"/>
                    <a:pt x="1529" y="6499"/>
                  </a:cubicBezTo>
                  <a:cubicBezTo>
                    <a:pt x="1576" y="6499"/>
                    <a:pt x="1624" y="6498"/>
                    <a:pt x="1673" y="6497"/>
                  </a:cubicBezTo>
                  <a:cubicBezTo>
                    <a:pt x="2749" y="6466"/>
                    <a:pt x="5900" y="4381"/>
                    <a:pt x="6077" y="1981"/>
                  </a:cubicBezTo>
                  <a:cubicBezTo>
                    <a:pt x="6196" y="325"/>
                    <a:pt x="5148" y="1"/>
                    <a:pt x="5148"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89;p25">
              <a:extLst>
                <a:ext uri="{FF2B5EF4-FFF2-40B4-BE49-F238E27FC236}">
                  <a16:creationId xmlns:a16="http://schemas.microsoft.com/office/drawing/2014/main" id="{FF6AA39D-4ABF-29CA-ED79-65E15109136A}"/>
                </a:ext>
              </a:extLst>
            </p:cNvPr>
            <p:cNvSpPr/>
            <p:nvPr/>
          </p:nvSpPr>
          <p:spPr>
            <a:xfrm flipH="1">
              <a:off x="7449175" y="3516035"/>
              <a:ext cx="198826" cy="1045717"/>
            </a:xfrm>
            <a:custGeom>
              <a:avLst/>
              <a:gdLst/>
              <a:ahLst/>
              <a:cxnLst/>
              <a:rect l="l" t="t" r="r" b="b"/>
              <a:pathLst>
                <a:path w="4995" h="26271" extrusionOk="0">
                  <a:moveTo>
                    <a:pt x="4863" y="1"/>
                  </a:moveTo>
                  <a:cubicBezTo>
                    <a:pt x="4849" y="1"/>
                    <a:pt x="4834" y="3"/>
                    <a:pt x="4820" y="9"/>
                  </a:cubicBezTo>
                  <a:cubicBezTo>
                    <a:pt x="2940" y="791"/>
                    <a:pt x="2400" y="1617"/>
                    <a:pt x="1424" y="7960"/>
                  </a:cubicBezTo>
                  <a:cubicBezTo>
                    <a:pt x="986" y="10782"/>
                    <a:pt x="969" y="13073"/>
                    <a:pt x="956" y="15497"/>
                  </a:cubicBezTo>
                  <a:cubicBezTo>
                    <a:pt x="932" y="18549"/>
                    <a:pt x="912" y="21703"/>
                    <a:pt x="14" y="26137"/>
                  </a:cubicBezTo>
                  <a:cubicBezTo>
                    <a:pt x="0" y="26199"/>
                    <a:pt x="41" y="26257"/>
                    <a:pt x="102" y="26267"/>
                  </a:cubicBezTo>
                  <a:cubicBezTo>
                    <a:pt x="113" y="26271"/>
                    <a:pt x="120" y="26271"/>
                    <a:pt x="126" y="26271"/>
                  </a:cubicBezTo>
                  <a:cubicBezTo>
                    <a:pt x="181" y="26271"/>
                    <a:pt x="229" y="26233"/>
                    <a:pt x="239" y="26181"/>
                  </a:cubicBezTo>
                  <a:cubicBezTo>
                    <a:pt x="1140" y="21724"/>
                    <a:pt x="1161" y="18559"/>
                    <a:pt x="1181" y="15497"/>
                  </a:cubicBezTo>
                  <a:cubicBezTo>
                    <a:pt x="1199" y="13080"/>
                    <a:pt x="1215" y="10800"/>
                    <a:pt x="1649" y="7994"/>
                  </a:cubicBezTo>
                  <a:cubicBezTo>
                    <a:pt x="2659" y="1443"/>
                    <a:pt x="3236" y="910"/>
                    <a:pt x="4909" y="218"/>
                  </a:cubicBezTo>
                  <a:cubicBezTo>
                    <a:pt x="4967" y="193"/>
                    <a:pt x="4994" y="125"/>
                    <a:pt x="4971" y="70"/>
                  </a:cubicBezTo>
                  <a:cubicBezTo>
                    <a:pt x="4953" y="27"/>
                    <a:pt x="4909" y="1"/>
                    <a:pt x="4863"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90;p25">
              <a:extLst>
                <a:ext uri="{FF2B5EF4-FFF2-40B4-BE49-F238E27FC236}">
                  <a16:creationId xmlns:a16="http://schemas.microsoft.com/office/drawing/2014/main" id="{4684BA9C-4546-2626-3C50-659189FC112D}"/>
                </a:ext>
              </a:extLst>
            </p:cNvPr>
            <p:cNvSpPr/>
            <p:nvPr/>
          </p:nvSpPr>
          <p:spPr>
            <a:xfrm flipH="1">
              <a:off x="7084772" y="2677644"/>
              <a:ext cx="1141170" cy="963440"/>
            </a:xfrm>
            <a:custGeom>
              <a:avLst/>
              <a:gdLst/>
              <a:ahLst/>
              <a:cxnLst/>
              <a:rect l="l" t="t" r="r" b="b"/>
              <a:pathLst>
                <a:path w="28669" h="24204" extrusionOk="0">
                  <a:moveTo>
                    <a:pt x="16003" y="1"/>
                  </a:moveTo>
                  <a:cubicBezTo>
                    <a:pt x="12601" y="1"/>
                    <a:pt x="7444" y="1556"/>
                    <a:pt x="3596" y="7287"/>
                  </a:cubicBezTo>
                  <a:cubicBezTo>
                    <a:pt x="1" y="12646"/>
                    <a:pt x="3930" y="22427"/>
                    <a:pt x="6463" y="24157"/>
                  </a:cubicBezTo>
                  <a:cubicBezTo>
                    <a:pt x="6463" y="24157"/>
                    <a:pt x="6624" y="24203"/>
                    <a:pt x="6900" y="24203"/>
                  </a:cubicBezTo>
                  <a:cubicBezTo>
                    <a:pt x="7465" y="24203"/>
                    <a:pt x="8515" y="24012"/>
                    <a:pt x="9679" y="22853"/>
                  </a:cubicBezTo>
                  <a:cubicBezTo>
                    <a:pt x="11417" y="21123"/>
                    <a:pt x="11515" y="19614"/>
                    <a:pt x="11054" y="19180"/>
                  </a:cubicBezTo>
                  <a:cubicBezTo>
                    <a:pt x="10733" y="18876"/>
                    <a:pt x="10252" y="18064"/>
                    <a:pt x="10252" y="18064"/>
                  </a:cubicBezTo>
                  <a:cubicBezTo>
                    <a:pt x="10252" y="18064"/>
                    <a:pt x="13485" y="14463"/>
                    <a:pt x="20674" y="14364"/>
                  </a:cubicBezTo>
                  <a:cubicBezTo>
                    <a:pt x="20762" y="14362"/>
                    <a:pt x="20848" y="14362"/>
                    <a:pt x="20933" y="14362"/>
                  </a:cubicBezTo>
                  <a:cubicBezTo>
                    <a:pt x="25762" y="14362"/>
                    <a:pt x="25378" y="16231"/>
                    <a:pt x="25691" y="16231"/>
                  </a:cubicBezTo>
                  <a:cubicBezTo>
                    <a:pt x="25691" y="16231"/>
                    <a:pt x="25692" y="16231"/>
                    <a:pt x="25692" y="16231"/>
                  </a:cubicBezTo>
                  <a:cubicBezTo>
                    <a:pt x="25781" y="16228"/>
                    <a:pt x="28669" y="6037"/>
                    <a:pt x="19077" y="597"/>
                  </a:cubicBezTo>
                  <a:cubicBezTo>
                    <a:pt x="18480" y="258"/>
                    <a:pt x="17387" y="1"/>
                    <a:pt x="16003" y="1"/>
                  </a:cubicBezTo>
                  <a:close/>
                </a:path>
              </a:pathLst>
            </a:custGeom>
            <a:solidFill>
              <a:srgbClr val="009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91;p25">
              <a:extLst>
                <a:ext uri="{FF2B5EF4-FFF2-40B4-BE49-F238E27FC236}">
                  <a16:creationId xmlns:a16="http://schemas.microsoft.com/office/drawing/2014/main" id="{42596497-F708-27A9-9545-F83494520B8F}"/>
                </a:ext>
              </a:extLst>
            </p:cNvPr>
            <p:cNvSpPr/>
            <p:nvPr/>
          </p:nvSpPr>
          <p:spPr>
            <a:xfrm flipH="1">
              <a:off x="7699356" y="2945259"/>
              <a:ext cx="254633" cy="441000"/>
            </a:xfrm>
            <a:custGeom>
              <a:avLst/>
              <a:gdLst/>
              <a:ahLst/>
              <a:cxnLst/>
              <a:rect l="l" t="t" r="r" b="b"/>
              <a:pathLst>
                <a:path w="6397" h="11079" extrusionOk="0">
                  <a:moveTo>
                    <a:pt x="4485" y="1"/>
                  </a:moveTo>
                  <a:cubicBezTo>
                    <a:pt x="4485" y="1"/>
                    <a:pt x="0" y="7030"/>
                    <a:pt x="3389" y="11078"/>
                  </a:cubicBezTo>
                  <a:lnTo>
                    <a:pt x="6397" y="9074"/>
                  </a:lnTo>
                  <a:cubicBezTo>
                    <a:pt x="6397" y="9074"/>
                    <a:pt x="2396" y="6398"/>
                    <a:pt x="4485"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92;p25">
              <a:extLst>
                <a:ext uri="{FF2B5EF4-FFF2-40B4-BE49-F238E27FC236}">
                  <a16:creationId xmlns:a16="http://schemas.microsoft.com/office/drawing/2014/main" id="{A611EEBA-0DF0-744A-D3AC-6E2090F6C75B}"/>
                </a:ext>
              </a:extLst>
            </p:cNvPr>
            <p:cNvSpPr/>
            <p:nvPr/>
          </p:nvSpPr>
          <p:spPr>
            <a:xfrm flipH="1">
              <a:off x="7617755" y="2672987"/>
              <a:ext cx="300130" cy="197990"/>
            </a:xfrm>
            <a:custGeom>
              <a:avLst/>
              <a:gdLst/>
              <a:ahLst/>
              <a:cxnLst/>
              <a:rect l="l" t="t" r="r" b="b"/>
              <a:pathLst>
                <a:path w="7540" h="4974" extrusionOk="0">
                  <a:moveTo>
                    <a:pt x="2830" y="0"/>
                  </a:moveTo>
                  <a:cubicBezTo>
                    <a:pt x="2830" y="0"/>
                    <a:pt x="1" y="1925"/>
                    <a:pt x="1837" y="3738"/>
                  </a:cubicBezTo>
                  <a:cubicBezTo>
                    <a:pt x="2998" y="4884"/>
                    <a:pt x="4799" y="4974"/>
                    <a:pt x="5334" y="4974"/>
                  </a:cubicBezTo>
                  <a:cubicBezTo>
                    <a:pt x="5434" y="4974"/>
                    <a:pt x="5490" y="4971"/>
                    <a:pt x="5490" y="4971"/>
                  </a:cubicBezTo>
                  <a:cubicBezTo>
                    <a:pt x="5490" y="4971"/>
                    <a:pt x="7540" y="2181"/>
                    <a:pt x="6194" y="2181"/>
                  </a:cubicBezTo>
                  <a:cubicBezTo>
                    <a:pt x="6193" y="2181"/>
                    <a:pt x="6191" y="2181"/>
                    <a:pt x="6189" y="2181"/>
                  </a:cubicBezTo>
                  <a:cubicBezTo>
                    <a:pt x="5779" y="2183"/>
                    <a:pt x="5473" y="2191"/>
                    <a:pt x="5226" y="2191"/>
                  </a:cubicBezTo>
                  <a:cubicBezTo>
                    <a:pt x="4602" y="2191"/>
                    <a:pt x="4358" y="2138"/>
                    <a:pt x="3776" y="1796"/>
                  </a:cubicBezTo>
                  <a:cubicBezTo>
                    <a:pt x="2237" y="891"/>
                    <a:pt x="2830" y="0"/>
                    <a:pt x="2830" y="0"/>
                  </a:cubicBezTo>
                  <a:close/>
                </a:path>
              </a:pathLst>
            </a:custGeom>
            <a:solidFill>
              <a:srgbClr val="DC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93;p25">
              <a:extLst>
                <a:ext uri="{FF2B5EF4-FFF2-40B4-BE49-F238E27FC236}">
                  <a16:creationId xmlns:a16="http://schemas.microsoft.com/office/drawing/2014/main" id="{67AB0A9E-BB09-1DBD-5031-44A35F02966A}"/>
                </a:ext>
              </a:extLst>
            </p:cNvPr>
            <p:cNvSpPr/>
            <p:nvPr/>
          </p:nvSpPr>
          <p:spPr>
            <a:xfrm flipH="1">
              <a:off x="7685860" y="2660607"/>
              <a:ext cx="175222" cy="110499"/>
            </a:xfrm>
            <a:custGeom>
              <a:avLst/>
              <a:gdLst/>
              <a:ahLst/>
              <a:cxnLst/>
              <a:rect l="l" t="t" r="r" b="b"/>
              <a:pathLst>
                <a:path w="4402" h="2776" extrusionOk="0">
                  <a:moveTo>
                    <a:pt x="1421" y="1"/>
                  </a:moveTo>
                  <a:lnTo>
                    <a:pt x="1421" y="1"/>
                  </a:lnTo>
                  <a:cubicBezTo>
                    <a:pt x="1421" y="1"/>
                    <a:pt x="1" y="1444"/>
                    <a:pt x="2042" y="2263"/>
                  </a:cubicBezTo>
                  <a:cubicBezTo>
                    <a:pt x="3061" y="2673"/>
                    <a:pt x="3651" y="2775"/>
                    <a:pt x="3986" y="2775"/>
                  </a:cubicBezTo>
                  <a:cubicBezTo>
                    <a:pt x="4321" y="2775"/>
                    <a:pt x="4401" y="2673"/>
                    <a:pt x="4401" y="2673"/>
                  </a:cubicBezTo>
                  <a:lnTo>
                    <a:pt x="1421" y="1"/>
                  </a:ln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94;p25">
              <a:extLst>
                <a:ext uri="{FF2B5EF4-FFF2-40B4-BE49-F238E27FC236}">
                  <a16:creationId xmlns:a16="http://schemas.microsoft.com/office/drawing/2014/main" id="{F40F0CD1-4321-4CC6-1B50-1E0A0B04600A}"/>
                </a:ext>
              </a:extLst>
            </p:cNvPr>
            <p:cNvSpPr/>
            <p:nvPr/>
          </p:nvSpPr>
          <p:spPr>
            <a:xfrm flipH="1">
              <a:off x="7283938" y="3268124"/>
              <a:ext cx="68266" cy="151936"/>
            </a:xfrm>
            <a:custGeom>
              <a:avLst/>
              <a:gdLst/>
              <a:ahLst/>
              <a:cxnLst/>
              <a:rect l="l" t="t" r="r" b="b"/>
              <a:pathLst>
                <a:path w="1715" h="3817" extrusionOk="0">
                  <a:moveTo>
                    <a:pt x="1400" y="1"/>
                  </a:moveTo>
                  <a:cubicBezTo>
                    <a:pt x="1398" y="1"/>
                    <a:pt x="1396" y="1"/>
                    <a:pt x="1393" y="1"/>
                  </a:cubicBezTo>
                  <a:cubicBezTo>
                    <a:pt x="1332" y="7"/>
                    <a:pt x="1284" y="62"/>
                    <a:pt x="1291" y="120"/>
                  </a:cubicBezTo>
                  <a:cubicBezTo>
                    <a:pt x="1294" y="141"/>
                    <a:pt x="1485" y="2052"/>
                    <a:pt x="1294" y="2919"/>
                  </a:cubicBezTo>
                  <a:cubicBezTo>
                    <a:pt x="1161" y="3518"/>
                    <a:pt x="572" y="3593"/>
                    <a:pt x="289" y="3593"/>
                  </a:cubicBezTo>
                  <a:cubicBezTo>
                    <a:pt x="204" y="3593"/>
                    <a:pt x="147" y="3587"/>
                    <a:pt x="137" y="3585"/>
                  </a:cubicBezTo>
                  <a:cubicBezTo>
                    <a:pt x="133" y="3585"/>
                    <a:pt x="129" y="3584"/>
                    <a:pt x="125" y="3584"/>
                  </a:cubicBezTo>
                  <a:cubicBezTo>
                    <a:pt x="68" y="3584"/>
                    <a:pt x="17" y="3624"/>
                    <a:pt x="10" y="3681"/>
                  </a:cubicBezTo>
                  <a:cubicBezTo>
                    <a:pt x="1" y="3742"/>
                    <a:pt x="45" y="3800"/>
                    <a:pt x="106" y="3807"/>
                  </a:cubicBezTo>
                  <a:cubicBezTo>
                    <a:pt x="164" y="3814"/>
                    <a:pt x="226" y="3817"/>
                    <a:pt x="294" y="3817"/>
                  </a:cubicBezTo>
                  <a:cubicBezTo>
                    <a:pt x="731" y="3817"/>
                    <a:pt x="1366" y="3646"/>
                    <a:pt x="1516" y="2967"/>
                  </a:cubicBezTo>
                  <a:cubicBezTo>
                    <a:pt x="1715" y="2066"/>
                    <a:pt x="1526" y="179"/>
                    <a:pt x="1520" y="100"/>
                  </a:cubicBezTo>
                  <a:cubicBezTo>
                    <a:pt x="1513" y="41"/>
                    <a:pt x="1459" y="1"/>
                    <a:pt x="1400"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95;p25">
              <a:extLst>
                <a:ext uri="{FF2B5EF4-FFF2-40B4-BE49-F238E27FC236}">
                  <a16:creationId xmlns:a16="http://schemas.microsoft.com/office/drawing/2014/main" id="{44B7872D-013A-8E65-9338-DA4F99600D4C}"/>
                </a:ext>
              </a:extLst>
            </p:cNvPr>
            <p:cNvSpPr/>
            <p:nvPr/>
          </p:nvSpPr>
          <p:spPr>
            <a:xfrm flipH="1">
              <a:off x="7319962" y="3265258"/>
              <a:ext cx="30849" cy="50075"/>
            </a:xfrm>
            <a:custGeom>
              <a:avLst/>
              <a:gdLst/>
              <a:ahLst/>
              <a:cxnLst/>
              <a:rect l="l" t="t" r="r" b="b"/>
              <a:pathLst>
                <a:path w="775" h="1258" extrusionOk="0">
                  <a:moveTo>
                    <a:pt x="389" y="1"/>
                  </a:moveTo>
                  <a:cubicBezTo>
                    <a:pt x="174" y="1"/>
                    <a:pt x="0" y="281"/>
                    <a:pt x="0" y="629"/>
                  </a:cubicBezTo>
                  <a:cubicBezTo>
                    <a:pt x="0" y="977"/>
                    <a:pt x="174" y="1257"/>
                    <a:pt x="389" y="1257"/>
                  </a:cubicBezTo>
                  <a:cubicBezTo>
                    <a:pt x="601" y="1257"/>
                    <a:pt x="774" y="977"/>
                    <a:pt x="774" y="629"/>
                  </a:cubicBezTo>
                  <a:cubicBezTo>
                    <a:pt x="774" y="281"/>
                    <a:pt x="601" y="1"/>
                    <a:pt x="389"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96;p25">
              <a:extLst>
                <a:ext uri="{FF2B5EF4-FFF2-40B4-BE49-F238E27FC236}">
                  <a16:creationId xmlns:a16="http://schemas.microsoft.com/office/drawing/2014/main" id="{E90881D4-82ED-13DE-F163-103347680FA7}"/>
                </a:ext>
              </a:extLst>
            </p:cNvPr>
            <p:cNvSpPr/>
            <p:nvPr/>
          </p:nvSpPr>
          <p:spPr>
            <a:xfrm flipH="1">
              <a:off x="7356512" y="3298934"/>
              <a:ext cx="418152" cy="143139"/>
            </a:xfrm>
            <a:custGeom>
              <a:avLst/>
              <a:gdLst/>
              <a:ahLst/>
              <a:cxnLst/>
              <a:rect l="l" t="t" r="r" b="b"/>
              <a:pathLst>
                <a:path w="10505" h="3596" extrusionOk="0">
                  <a:moveTo>
                    <a:pt x="8827" y="0"/>
                  </a:moveTo>
                  <a:cubicBezTo>
                    <a:pt x="3844" y="0"/>
                    <a:pt x="92" y="3365"/>
                    <a:pt x="52" y="3402"/>
                  </a:cubicBezTo>
                  <a:cubicBezTo>
                    <a:pt x="4" y="3446"/>
                    <a:pt x="1" y="3514"/>
                    <a:pt x="45" y="3562"/>
                  </a:cubicBezTo>
                  <a:cubicBezTo>
                    <a:pt x="69" y="3583"/>
                    <a:pt x="100" y="3596"/>
                    <a:pt x="130" y="3596"/>
                  </a:cubicBezTo>
                  <a:cubicBezTo>
                    <a:pt x="157" y="3596"/>
                    <a:pt x="185" y="3586"/>
                    <a:pt x="206" y="3566"/>
                  </a:cubicBezTo>
                  <a:cubicBezTo>
                    <a:pt x="246" y="3528"/>
                    <a:pt x="3931" y="225"/>
                    <a:pt x="8825" y="225"/>
                  </a:cubicBezTo>
                  <a:cubicBezTo>
                    <a:pt x="9326" y="225"/>
                    <a:pt x="9840" y="260"/>
                    <a:pt x="10365" y="336"/>
                  </a:cubicBezTo>
                  <a:cubicBezTo>
                    <a:pt x="10371" y="337"/>
                    <a:pt x="10377" y="338"/>
                    <a:pt x="10383" y="338"/>
                  </a:cubicBezTo>
                  <a:cubicBezTo>
                    <a:pt x="10440" y="338"/>
                    <a:pt x="10485" y="296"/>
                    <a:pt x="10494" y="240"/>
                  </a:cubicBezTo>
                  <a:cubicBezTo>
                    <a:pt x="10505" y="179"/>
                    <a:pt x="10460" y="125"/>
                    <a:pt x="10398" y="114"/>
                  </a:cubicBezTo>
                  <a:cubicBezTo>
                    <a:pt x="9863" y="36"/>
                    <a:pt x="9338" y="0"/>
                    <a:pt x="8827" y="0"/>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97;p25">
              <a:extLst>
                <a:ext uri="{FF2B5EF4-FFF2-40B4-BE49-F238E27FC236}">
                  <a16:creationId xmlns:a16="http://schemas.microsoft.com/office/drawing/2014/main" id="{5B310469-B11A-D1DB-59A1-9F922B2461B9}"/>
                </a:ext>
              </a:extLst>
            </p:cNvPr>
            <p:cNvSpPr/>
            <p:nvPr/>
          </p:nvSpPr>
          <p:spPr>
            <a:xfrm flipH="1">
              <a:off x="7204605" y="3317324"/>
              <a:ext cx="67430" cy="43905"/>
            </a:xfrm>
            <a:custGeom>
              <a:avLst/>
              <a:gdLst/>
              <a:ahLst/>
              <a:cxnLst/>
              <a:rect l="l" t="t" r="r" b="b"/>
              <a:pathLst>
                <a:path w="1694" h="1103" extrusionOk="0">
                  <a:moveTo>
                    <a:pt x="131" y="1"/>
                  </a:moveTo>
                  <a:cubicBezTo>
                    <a:pt x="79" y="1"/>
                    <a:pt x="32" y="32"/>
                    <a:pt x="18" y="82"/>
                  </a:cubicBezTo>
                  <a:cubicBezTo>
                    <a:pt x="0" y="140"/>
                    <a:pt x="38" y="202"/>
                    <a:pt x="96" y="219"/>
                  </a:cubicBezTo>
                  <a:cubicBezTo>
                    <a:pt x="106" y="222"/>
                    <a:pt x="1089" y="488"/>
                    <a:pt x="1469" y="1055"/>
                  </a:cubicBezTo>
                  <a:cubicBezTo>
                    <a:pt x="1492" y="1086"/>
                    <a:pt x="1527" y="1103"/>
                    <a:pt x="1564" y="1103"/>
                  </a:cubicBezTo>
                  <a:cubicBezTo>
                    <a:pt x="1588" y="1103"/>
                    <a:pt x="1609" y="1100"/>
                    <a:pt x="1629" y="1086"/>
                  </a:cubicBezTo>
                  <a:cubicBezTo>
                    <a:pt x="1680" y="1052"/>
                    <a:pt x="1694" y="983"/>
                    <a:pt x="1659" y="933"/>
                  </a:cubicBezTo>
                  <a:cubicBezTo>
                    <a:pt x="1233" y="298"/>
                    <a:pt x="202" y="17"/>
                    <a:pt x="158" y="3"/>
                  </a:cubicBezTo>
                  <a:cubicBezTo>
                    <a:pt x="149" y="2"/>
                    <a:pt x="140" y="1"/>
                    <a:pt x="131"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98;p25">
              <a:extLst>
                <a:ext uri="{FF2B5EF4-FFF2-40B4-BE49-F238E27FC236}">
                  <a16:creationId xmlns:a16="http://schemas.microsoft.com/office/drawing/2014/main" id="{E6F64005-8EB8-C2EC-CD03-C75A3AB102DE}"/>
                </a:ext>
              </a:extLst>
            </p:cNvPr>
            <p:cNvSpPr/>
            <p:nvPr/>
          </p:nvSpPr>
          <p:spPr>
            <a:xfrm flipH="1">
              <a:off x="7663049" y="3302636"/>
              <a:ext cx="57677" cy="86456"/>
            </a:xfrm>
            <a:custGeom>
              <a:avLst/>
              <a:gdLst/>
              <a:ahLst/>
              <a:cxnLst/>
              <a:rect l="l" t="t" r="r" b="b"/>
              <a:pathLst>
                <a:path w="1449" h="2172" extrusionOk="0">
                  <a:moveTo>
                    <a:pt x="704" y="1"/>
                  </a:moveTo>
                  <a:lnTo>
                    <a:pt x="1" y="486"/>
                  </a:lnTo>
                  <a:cubicBezTo>
                    <a:pt x="1" y="486"/>
                    <a:pt x="15" y="1404"/>
                    <a:pt x="864" y="2172"/>
                  </a:cubicBezTo>
                  <a:lnTo>
                    <a:pt x="1449" y="1735"/>
                  </a:lnTo>
                  <a:cubicBezTo>
                    <a:pt x="1449" y="1735"/>
                    <a:pt x="745" y="963"/>
                    <a:pt x="704"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99;p25">
              <a:extLst>
                <a:ext uri="{FF2B5EF4-FFF2-40B4-BE49-F238E27FC236}">
                  <a16:creationId xmlns:a16="http://schemas.microsoft.com/office/drawing/2014/main" id="{C3D3D80B-CBD5-D3AF-0B46-1FA526F1DD98}"/>
                </a:ext>
              </a:extLst>
            </p:cNvPr>
            <p:cNvSpPr/>
            <p:nvPr/>
          </p:nvSpPr>
          <p:spPr>
            <a:xfrm flipH="1">
              <a:off x="7658431" y="3298178"/>
              <a:ext cx="66793" cy="95293"/>
            </a:xfrm>
            <a:custGeom>
              <a:avLst/>
              <a:gdLst/>
              <a:ahLst/>
              <a:cxnLst/>
              <a:rect l="l" t="t" r="r" b="b"/>
              <a:pathLst>
                <a:path w="1678" h="2394" extrusionOk="0">
                  <a:moveTo>
                    <a:pt x="718" y="317"/>
                  </a:moveTo>
                  <a:cubicBezTo>
                    <a:pt x="814" y="1031"/>
                    <a:pt x="1223" y="1611"/>
                    <a:pt x="1398" y="1830"/>
                  </a:cubicBezTo>
                  <a:lnTo>
                    <a:pt x="984" y="2137"/>
                  </a:lnTo>
                  <a:cubicBezTo>
                    <a:pt x="366" y="1533"/>
                    <a:pt x="254" y="850"/>
                    <a:pt x="234" y="652"/>
                  </a:cubicBezTo>
                  <a:lnTo>
                    <a:pt x="718" y="317"/>
                  </a:lnTo>
                  <a:close/>
                  <a:moveTo>
                    <a:pt x="814" y="0"/>
                  </a:moveTo>
                  <a:cubicBezTo>
                    <a:pt x="791" y="0"/>
                    <a:pt x="768" y="7"/>
                    <a:pt x="749" y="21"/>
                  </a:cubicBezTo>
                  <a:lnTo>
                    <a:pt x="49" y="505"/>
                  </a:lnTo>
                  <a:cubicBezTo>
                    <a:pt x="18" y="525"/>
                    <a:pt x="1" y="560"/>
                    <a:pt x="1" y="598"/>
                  </a:cubicBezTo>
                  <a:cubicBezTo>
                    <a:pt x="1" y="639"/>
                    <a:pt x="25" y="1574"/>
                    <a:pt x="899" y="2366"/>
                  </a:cubicBezTo>
                  <a:cubicBezTo>
                    <a:pt x="919" y="2383"/>
                    <a:pt x="947" y="2393"/>
                    <a:pt x="977" y="2393"/>
                  </a:cubicBezTo>
                  <a:cubicBezTo>
                    <a:pt x="1001" y="2393"/>
                    <a:pt x="1025" y="2386"/>
                    <a:pt x="1045" y="2373"/>
                  </a:cubicBezTo>
                  <a:lnTo>
                    <a:pt x="1630" y="1935"/>
                  </a:lnTo>
                  <a:cubicBezTo>
                    <a:pt x="1657" y="1918"/>
                    <a:pt x="1674" y="1888"/>
                    <a:pt x="1674" y="1857"/>
                  </a:cubicBezTo>
                  <a:cubicBezTo>
                    <a:pt x="1677" y="1826"/>
                    <a:pt x="1667" y="1795"/>
                    <a:pt x="1647" y="1772"/>
                  </a:cubicBezTo>
                  <a:cubicBezTo>
                    <a:pt x="1639" y="1765"/>
                    <a:pt x="971" y="1017"/>
                    <a:pt x="930" y="109"/>
                  </a:cubicBezTo>
                  <a:cubicBezTo>
                    <a:pt x="930" y="68"/>
                    <a:pt x="902" y="31"/>
                    <a:pt x="865" y="13"/>
                  </a:cubicBezTo>
                  <a:cubicBezTo>
                    <a:pt x="849" y="4"/>
                    <a:pt x="831" y="0"/>
                    <a:pt x="814" y="0"/>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00;p25">
              <a:extLst>
                <a:ext uri="{FF2B5EF4-FFF2-40B4-BE49-F238E27FC236}">
                  <a16:creationId xmlns:a16="http://schemas.microsoft.com/office/drawing/2014/main" id="{08DEA984-B580-B987-103E-8B4EDBFF3593}"/>
                </a:ext>
              </a:extLst>
            </p:cNvPr>
            <p:cNvSpPr/>
            <p:nvPr/>
          </p:nvSpPr>
          <p:spPr>
            <a:xfrm flipH="1">
              <a:off x="7460318" y="3240977"/>
              <a:ext cx="49119" cy="80884"/>
            </a:xfrm>
            <a:custGeom>
              <a:avLst/>
              <a:gdLst/>
              <a:ahLst/>
              <a:cxnLst/>
              <a:rect l="l" t="t" r="r" b="b"/>
              <a:pathLst>
                <a:path w="1234" h="2032" extrusionOk="0">
                  <a:moveTo>
                    <a:pt x="1233" y="0"/>
                  </a:moveTo>
                  <a:lnTo>
                    <a:pt x="390" y="147"/>
                  </a:lnTo>
                  <a:cubicBezTo>
                    <a:pt x="390" y="147"/>
                    <a:pt x="1" y="983"/>
                    <a:pt x="434" y="2031"/>
                  </a:cubicBezTo>
                  <a:lnTo>
                    <a:pt x="1154" y="1877"/>
                  </a:lnTo>
                  <a:cubicBezTo>
                    <a:pt x="1154" y="1877"/>
                    <a:pt x="855" y="888"/>
                    <a:pt x="1233" y="0"/>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01;p25">
              <a:extLst>
                <a:ext uri="{FF2B5EF4-FFF2-40B4-BE49-F238E27FC236}">
                  <a16:creationId xmlns:a16="http://schemas.microsoft.com/office/drawing/2014/main" id="{C9CA0611-1224-CBA0-B7DD-2CE89658B787}"/>
                </a:ext>
              </a:extLst>
            </p:cNvPr>
            <p:cNvSpPr/>
            <p:nvPr/>
          </p:nvSpPr>
          <p:spPr>
            <a:xfrm flipH="1">
              <a:off x="7455422" y="3236519"/>
              <a:ext cx="58752" cy="89681"/>
            </a:xfrm>
            <a:custGeom>
              <a:avLst/>
              <a:gdLst/>
              <a:ahLst/>
              <a:cxnLst/>
              <a:rect l="l" t="t" r="r" b="b"/>
              <a:pathLst>
                <a:path w="1476" h="2253" extrusionOk="0">
                  <a:moveTo>
                    <a:pt x="1178" y="256"/>
                  </a:moveTo>
                  <a:lnTo>
                    <a:pt x="1178" y="256"/>
                  </a:lnTo>
                  <a:cubicBezTo>
                    <a:pt x="953" y="941"/>
                    <a:pt x="1073" y="1634"/>
                    <a:pt x="1134" y="1907"/>
                  </a:cubicBezTo>
                  <a:lnTo>
                    <a:pt x="625" y="2013"/>
                  </a:lnTo>
                  <a:cubicBezTo>
                    <a:pt x="325" y="1211"/>
                    <a:pt x="523" y="546"/>
                    <a:pt x="591" y="358"/>
                  </a:cubicBezTo>
                  <a:lnTo>
                    <a:pt x="1178" y="256"/>
                  </a:lnTo>
                  <a:close/>
                  <a:moveTo>
                    <a:pt x="1352" y="1"/>
                  </a:moveTo>
                  <a:cubicBezTo>
                    <a:pt x="1345" y="1"/>
                    <a:pt x="1338" y="1"/>
                    <a:pt x="1332" y="3"/>
                  </a:cubicBezTo>
                  <a:lnTo>
                    <a:pt x="489" y="149"/>
                  </a:lnTo>
                  <a:cubicBezTo>
                    <a:pt x="451" y="157"/>
                    <a:pt x="421" y="177"/>
                    <a:pt x="403" y="211"/>
                  </a:cubicBezTo>
                  <a:cubicBezTo>
                    <a:pt x="386" y="248"/>
                    <a:pt x="0" y="1105"/>
                    <a:pt x="448" y="2184"/>
                  </a:cubicBezTo>
                  <a:cubicBezTo>
                    <a:pt x="465" y="2225"/>
                    <a:pt x="509" y="2252"/>
                    <a:pt x="553" y="2252"/>
                  </a:cubicBezTo>
                  <a:lnTo>
                    <a:pt x="577" y="2252"/>
                  </a:lnTo>
                  <a:lnTo>
                    <a:pt x="1298" y="2099"/>
                  </a:lnTo>
                  <a:cubicBezTo>
                    <a:pt x="1328" y="2095"/>
                    <a:pt x="1355" y="2074"/>
                    <a:pt x="1373" y="2047"/>
                  </a:cubicBezTo>
                  <a:cubicBezTo>
                    <a:pt x="1387" y="2020"/>
                    <a:pt x="1393" y="1989"/>
                    <a:pt x="1383" y="1959"/>
                  </a:cubicBezTo>
                  <a:cubicBezTo>
                    <a:pt x="1380" y="1948"/>
                    <a:pt x="1100" y="996"/>
                    <a:pt x="1458" y="153"/>
                  </a:cubicBezTo>
                  <a:cubicBezTo>
                    <a:pt x="1475" y="116"/>
                    <a:pt x="1468" y="75"/>
                    <a:pt x="1441" y="40"/>
                  </a:cubicBezTo>
                  <a:cubicBezTo>
                    <a:pt x="1421" y="15"/>
                    <a:pt x="1386" y="1"/>
                    <a:pt x="1352" y="1"/>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02;p25">
              <a:extLst>
                <a:ext uri="{FF2B5EF4-FFF2-40B4-BE49-F238E27FC236}">
                  <a16:creationId xmlns:a16="http://schemas.microsoft.com/office/drawing/2014/main" id="{9DE26FD6-9852-33AE-861E-BCAF35CE68AF}"/>
                </a:ext>
              </a:extLst>
            </p:cNvPr>
            <p:cNvSpPr/>
            <p:nvPr/>
          </p:nvSpPr>
          <p:spPr>
            <a:xfrm flipH="1">
              <a:off x="7960238" y="3657028"/>
              <a:ext cx="9673" cy="26669"/>
            </a:xfrm>
            <a:custGeom>
              <a:avLst/>
              <a:gdLst/>
              <a:ahLst/>
              <a:cxnLst/>
              <a:rect l="l" t="t" r="r" b="b"/>
              <a:pathLst>
                <a:path w="243" h="670" extrusionOk="0">
                  <a:moveTo>
                    <a:pt x="123" y="0"/>
                  </a:moveTo>
                  <a:cubicBezTo>
                    <a:pt x="120" y="0"/>
                    <a:pt x="116" y="0"/>
                    <a:pt x="113" y="1"/>
                  </a:cubicBezTo>
                  <a:cubicBezTo>
                    <a:pt x="48" y="4"/>
                    <a:pt x="0" y="51"/>
                    <a:pt x="0" y="117"/>
                  </a:cubicBezTo>
                  <a:cubicBezTo>
                    <a:pt x="0" y="117"/>
                    <a:pt x="3" y="270"/>
                    <a:pt x="14" y="563"/>
                  </a:cubicBezTo>
                  <a:cubicBezTo>
                    <a:pt x="14" y="622"/>
                    <a:pt x="65" y="670"/>
                    <a:pt x="126" y="670"/>
                  </a:cubicBezTo>
                  <a:lnTo>
                    <a:pt x="130" y="670"/>
                  </a:lnTo>
                  <a:cubicBezTo>
                    <a:pt x="195" y="670"/>
                    <a:pt x="243" y="615"/>
                    <a:pt x="243" y="554"/>
                  </a:cubicBezTo>
                  <a:cubicBezTo>
                    <a:pt x="233" y="267"/>
                    <a:pt x="229" y="113"/>
                    <a:pt x="229" y="113"/>
                  </a:cubicBezTo>
                  <a:cubicBezTo>
                    <a:pt x="229" y="55"/>
                    <a:pt x="180" y="0"/>
                    <a:pt x="123" y="0"/>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03;p25">
              <a:extLst>
                <a:ext uri="{FF2B5EF4-FFF2-40B4-BE49-F238E27FC236}">
                  <a16:creationId xmlns:a16="http://schemas.microsoft.com/office/drawing/2014/main" id="{37B9586A-5062-1C62-8909-522E8F72B09C}"/>
                </a:ext>
              </a:extLst>
            </p:cNvPr>
            <p:cNvSpPr/>
            <p:nvPr/>
          </p:nvSpPr>
          <p:spPr>
            <a:xfrm flipH="1">
              <a:off x="7790788" y="3710248"/>
              <a:ext cx="177212" cy="807206"/>
            </a:xfrm>
            <a:custGeom>
              <a:avLst/>
              <a:gdLst/>
              <a:ahLst/>
              <a:cxnLst/>
              <a:rect l="l" t="t" r="r" b="b"/>
              <a:pathLst>
                <a:path w="4452" h="20279" extrusionOk="0">
                  <a:moveTo>
                    <a:pt x="123" y="1"/>
                  </a:moveTo>
                  <a:cubicBezTo>
                    <a:pt x="120" y="1"/>
                    <a:pt x="116" y="1"/>
                    <a:pt x="113" y="1"/>
                  </a:cubicBezTo>
                  <a:cubicBezTo>
                    <a:pt x="51" y="5"/>
                    <a:pt x="0" y="56"/>
                    <a:pt x="4" y="118"/>
                  </a:cubicBezTo>
                  <a:cubicBezTo>
                    <a:pt x="21" y="384"/>
                    <a:pt x="37" y="685"/>
                    <a:pt x="58" y="1016"/>
                  </a:cubicBezTo>
                  <a:cubicBezTo>
                    <a:pt x="62" y="1074"/>
                    <a:pt x="113" y="1118"/>
                    <a:pt x="174" y="1118"/>
                  </a:cubicBezTo>
                  <a:lnTo>
                    <a:pt x="181" y="1118"/>
                  </a:lnTo>
                  <a:cubicBezTo>
                    <a:pt x="242" y="1115"/>
                    <a:pt x="290" y="1060"/>
                    <a:pt x="287" y="998"/>
                  </a:cubicBezTo>
                  <a:cubicBezTo>
                    <a:pt x="267" y="671"/>
                    <a:pt x="246" y="370"/>
                    <a:pt x="232" y="107"/>
                  </a:cubicBezTo>
                  <a:cubicBezTo>
                    <a:pt x="229" y="49"/>
                    <a:pt x="180" y="1"/>
                    <a:pt x="123" y="1"/>
                  </a:cubicBezTo>
                  <a:close/>
                  <a:moveTo>
                    <a:pt x="241" y="1786"/>
                  </a:moveTo>
                  <a:cubicBezTo>
                    <a:pt x="237" y="1786"/>
                    <a:pt x="233" y="1786"/>
                    <a:pt x="229" y="1787"/>
                  </a:cubicBezTo>
                  <a:cubicBezTo>
                    <a:pt x="168" y="1794"/>
                    <a:pt x="119" y="1845"/>
                    <a:pt x="123" y="1906"/>
                  </a:cubicBezTo>
                  <a:cubicBezTo>
                    <a:pt x="147" y="2190"/>
                    <a:pt x="174" y="2487"/>
                    <a:pt x="201" y="2801"/>
                  </a:cubicBezTo>
                  <a:cubicBezTo>
                    <a:pt x="209" y="2859"/>
                    <a:pt x="256" y="2903"/>
                    <a:pt x="314" y="2903"/>
                  </a:cubicBezTo>
                  <a:cubicBezTo>
                    <a:pt x="317" y="2903"/>
                    <a:pt x="321" y="2900"/>
                    <a:pt x="324" y="2900"/>
                  </a:cubicBezTo>
                  <a:cubicBezTo>
                    <a:pt x="390" y="2897"/>
                    <a:pt x="434" y="2842"/>
                    <a:pt x="431" y="2780"/>
                  </a:cubicBezTo>
                  <a:cubicBezTo>
                    <a:pt x="399" y="2470"/>
                    <a:pt x="376" y="2172"/>
                    <a:pt x="352" y="1889"/>
                  </a:cubicBezTo>
                  <a:cubicBezTo>
                    <a:pt x="349" y="1831"/>
                    <a:pt x="300" y="1786"/>
                    <a:pt x="241" y="1786"/>
                  </a:cubicBezTo>
                  <a:close/>
                  <a:moveTo>
                    <a:pt x="402" y="3568"/>
                  </a:moveTo>
                  <a:cubicBezTo>
                    <a:pt x="398" y="3568"/>
                    <a:pt x="394" y="3568"/>
                    <a:pt x="390" y="3568"/>
                  </a:cubicBezTo>
                  <a:cubicBezTo>
                    <a:pt x="328" y="3576"/>
                    <a:pt x="283" y="3630"/>
                    <a:pt x="290" y="3691"/>
                  </a:cubicBezTo>
                  <a:cubicBezTo>
                    <a:pt x="317" y="3978"/>
                    <a:pt x="352" y="4276"/>
                    <a:pt x="385" y="4583"/>
                  </a:cubicBezTo>
                  <a:cubicBezTo>
                    <a:pt x="393" y="4638"/>
                    <a:pt x="444" y="4682"/>
                    <a:pt x="499" y="4682"/>
                  </a:cubicBezTo>
                  <a:lnTo>
                    <a:pt x="512" y="4682"/>
                  </a:lnTo>
                  <a:cubicBezTo>
                    <a:pt x="577" y="4674"/>
                    <a:pt x="621" y="4617"/>
                    <a:pt x="615" y="4556"/>
                  </a:cubicBezTo>
                  <a:cubicBezTo>
                    <a:pt x="577" y="4252"/>
                    <a:pt x="546" y="3954"/>
                    <a:pt x="516" y="3668"/>
                  </a:cubicBezTo>
                  <a:cubicBezTo>
                    <a:pt x="509" y="3610"/>
                    <a:pt x="461" y="3568"/>
                    <a:pt x="402" y="3568"/>
                  </a:cubicBezTo>
                  <a:close/>
                  <a:moveTo>
                    <a:pt x="612" y="5346"/>
                  </a:moveTo>
                  <a:cubicBezTo>
                    <a:pt x="606" y="5346"/>
                    <a:pt x="600" y="5346"/>
                    <a:pt x="594" y="5347"/>
                  </a:cubicBezTo>
                  <a:cubicBezTo>
                    <a:pt x="533" y="5354"/>
                    <a:pt x="488" y="5409"/>
                    <a:pt x="495" y="5470"/>
                  </a:cubicBezTo>
                  <a:cubicBezTo>
                    <a:pt x="533" y="5760"/>
                    <a:pt x="570" y="6057"/>
                    <a:pt x="615" y="6358"/>
                  </a:cubicBezTo>
                  <a:cubicBezTo>
                    <a:pt x="621" y="6415"/>
                    <a:pt x="669" y="6456"/>
                    <a:pt x="727" y="6456"/>
                  </a:cubicBezTo>
                  <a:cubicBezTo>
                    <a:pt x="730" y="6456"/>
                    <a:pt x="738" y="6453"/>
                    <a:pt x="741" y="6453"/>
                  </a:cubicBezTo>
                  <a:cubicBezTo>
                    <a:pt x="806" y="6447"/>
                    <a:pt x="847" y="6388"/>
                    <a:pt x="840" y="6327"/>
                  </a:cubicBezTo>
                  <a:cubicBezTo>
                    <a:pt x="799" y="6026"/>
                    <a:pt x="758" y="5733"/>
                    <a:pt x="721" y="5443"/>
                  </a:cubicBezTo>
                  <a:cubicBezTo>
                    <a:pt x="714" y="5387"/>
                    <a:pt x="666" y="5346"/>
                    <a:pt x="612" y="5346"/>
                  </a:cubicBezTo>
                  <a:close/>
                  <a:moveTo>
                    <a:pt x="859" y="7118"/>
                  </a:moveTo>
                  <a:cubicBezTo>
                    <a:pt x="853" y="7118"/>
                    <a:pt x="846" y="7118"/>
                    <a:pt x="840" y="7119"/>
                  </a:cubicBezTo>
                  <a:cubicBezTo>
                    <a:pt x="775" y="7129"/>
                    <a:pt x="734" y="7184"/>
                    <a:pt x="741" y="7245"/>
                  </a:cubicBezTo>
                  <a:cubicBezTo>
                    <a:pt x="785" y="7535"/>
                    <a:pt x="833" y="7833"/>
                    <a:pt x="881" y="8129"/>
                  </a:cubicBezTo>
                  <a:cubicBezTo>
                    <a:pt x="891" y="8184"/>
                    <a:pt x="939" y="8225"/>
                    <a:pt x="993" y="8225"/>
                  </a:cubicBezTo>
                  <a:lnTo>
                    <a:pt x="1014" y="8225"/>
                  </a:lnTo>
                  <a:cubicBezTo>
                    <a:pt x="1075" y="8215"/>
                    <a:pt x="1116" y="8156"/>
                    <a:pt x="1106" y="8095"/>
                  </a:cubicBezTo>
                  <a:cubicBezTo>
                    <a:pt x="1058" y="7798"/>
                    <a:pt x="1011" y="7501"/>
                    <a:pt x="970" y="7211"/>
                  </a:cubicBezTo>
                  <a:cubicBezTo>
                    <a:pt x="960" y="7159"/>
                    <a:pt x="913" y="7118"/>
                    <a:pt x="859" y="7118"/>
                  </a:cubicBezTo>
                  <a:close/>
                  <a:moveTo>
                    <a:pt x="1146" y="8882"/>
                  </a:moveTo>
                  <a:cubicBezTo>
                    <a:pt x="1140" y="8882"/>
                    <a:pt x="1133" y="8883"/>
                    <a:pt x="1127" y="8884"/>
                  </a:cubicBezTo>
                  <a:cubicBezTo>
                    <a:pt x="1065" y="8894"/>
                    <a:pt x="1020" y="8952"/>
                    <a:pt x="1034" y="9013"/>
                  </a:cubicBezTo>
                  <a:cubicBezTo>
                    <a:pt x="1086" y="9303"/>
                    <a:pt x="1140" y="9597"/>
                    <a:pt x="1195" y="9894"/>
                  </a:cubicBezTo>
                  <a:cubicBezTo>
                    <a:pt x="1205" y="9949"/>
                    <a:pt x="1253" y="9987"/>
                    <a:pt x="1307" y="9987"/>
                  </a:cubicBezTo>
                  <a:cubicBezTo>
                    <a:pt x="1315" y="9987"/>
                    <a:pt x="1321" y="9987"/>
                    <a:pt x="1328" y="9983"/>
                  </a:cubicBezTo>
                  <a:cubicBezTo>
                    <a:pt x="1389" y="9973"/>
                    <a:pt x="1430" y="9915"/>
                    <a:pt x="1420" y="9853"/>
                  </a:cubicBezTo>
                  <a:cubicBezTo>
                    <a:pt x="1362" y="9560"/>
                    <a:pt x="1311" y="9266"/>
                    <a:pt x="1260" y="8976"/>
                  </a:cubicBezTo>
                  <a:cubicBezTo>
                    <a:pt x="1247" y="8921"/>
                    <a:pt x="1200" y="8882"/>
                    <a:pt x="1146" y="8882"/>
                  </a:cubicBezTo>
                  <a:close/>
                  <a:moveTo>
                    <a:pt x="1480" y="10640"/>
                  </a:moveTo>
                  <a:cubicBezTo>
                    <a:pt x="1473" y="10640"/>
                    <a:pt x="1465" y="10641"/>
                    <a:pt x="1458" y="10642"/>
                  </a:cubicBezTo>
                  <a:cubicBezTo>
                    <a:pt x="1396" y="10655"/>
                    <a:pt x="1356" y="10713"/>
                    <a:pt x="1369" y="10775"/>
                  </a:cubicBezTo>
                  <a:cubicBezTo>
                    <a:pt x="1427" y="11065"/>
                    <a:pt x="1492" y="11356"/>
                    <a:pt x="1557" y="11652"/>
                  </a:cubicBezTo>
                  <a:cubicBezTo>
                    <a:pt x="1567" y="11704"/>
                    <a:pt x="1614" y="11737"/>
                    <a:pt x="1666" y="11737"/>
                  </a:cubicBezTo>
                  <a:lnTo>
                    <a:pt x="1690" y="11737"/>
                  </a:lnTo>
                  <a:cubicBezTo>
                    <a:pt x="1751" y="11724"/>
                    <a:pt x="1792" y="11666"/>
                    <a:pt x="1778" y="11605"/>
                  </a:cubicBezTo>
                  <a:cubicBezTo>
                    <a:pt x="1714" y="11311"/>
                    <a:pt x="1652" y="11021"/>
                    <a:pt x="1594" y="10731"/>
                  </a:cubicBezTo>
                  <a:cubicBezTo>
                    <a:pt x="1582" y="10676"/>
                    <a:pt x="1535" y="10640"/>
                    <a:pt x="1480" y="10640"/>
                  </a:cubicBezTo>
                  <a:close/>
                  <a:moveTo>
                    <a:pt x="1865" y="12390"/>
                  </a:moveTo>
                  <a:cubicBezTo>
                    <a:pt x="1856" y="12390"/>
                    <a:pt x="1848" y="12391"/>
                    <a:pt x="1840" y="12393"/>
                  </a:cubicBezTo>
                  <a:cubicBezTo>
                    <a:pt x="1778" y="12407"/>
                    <a:pt x="1741" y="12465"/>
                    <a:pt x="1754" y="12526"/>
                  </a:cubicBezTo>
                  <a:cubicBezTo>
                    <a:pt x="1823" y="12816"/>
                    <a:pt x="1891" y="13106"/>
                    <a:pt x="1967" y="13396"/>
                  </a:cubicBezTo>
                  <a:cubicBezTo>
                    <a:pt x="1980" y="13448"/>
                    <a:pt x="2024" y="13482"/>
                    <a:pt x="2076" y="13482"/>
                  </a:cubicBezTo>
                  <a:cubicBezTo>
                    <a:pt x="2085" y="13482"/>
                    <a:pt x="2096" y="13482"/>
                    <a:pt x="2103" y="13478"/>
                  </a:cubicBezTo>
                  <a:cubicBezTo>
                    <a:pt x="2164" y="13465"/>
                    <a:pt x="2202" y="13404"/>
                    <a:pt x="2188" y="13346"/>
                  </a:cubicBezTo>
                  <a:cubicBezTo>
                    <a:pt x="2117" y="13052"/>
                    <a:pt x="2045" y="12765"/>
                    <a:pt x="1977" y="12475"/>
                  </a:cubicBezTo>
                  <a:cubicBezTo>
                    <a:pt x="1964" y="12425"/>
                    <a:pt x="1917" y="12390"/>
                    <a:pt x="1865" y="12390"/>
                  </a:cubicBezTo>
                  <a:close/>
                  <a:moveTo>
                    <a:pt x="2306" y="14126"/>
                  </a:moveTo>
                  <a:cubicBezTo>
                    <a:pt x="2295" y="14126"/>
                    <a:pt x="2285" y="14127"/>
                    <a:pt x="2274" y="14130"/>
                  </a:cubicBezTo>
                  <a:cubicBezTo>
                    <a:pt x="2212" y="14144"/>
                    <a:pt x="2175" y="14206"/>
                    <a:pt x="2192" y="14264"/>
                  </a:cubicBezTo>
                  <a:cubicBezTo>
                    <a:pt x="2270" y="14554"/>
                    <a:pt x="2348" y="14841"/>
                    <a:pt x="2430" y="15131"/>
                  </a:cubicBezTo>
                  <a:cubicBezTo>
                    <a:pt x="2444" y="15178"/>
                    <a:pt x="2492" y="15213"/>
                    <a:pt x="2543" y="15213"/>
                  </a:cubicBezTo>
                  <a:cubicBezTo>
                    <a:pt x="2553" y="15213"/>
                    <a:pt x="2564" y="15209"/>
                    <a:pt x="2574" y="15206"/>
                  </a:cubicBezTo>
                  <a:cubicBezTo>
                    <a:pt x="2632" y="15189"/>
                    <a:pt x="2670" y="15128"/>
                    <a:pt x="2652" y="15069"/>
                  </a:cubicBezTo>
                  <a:cubicBezTo>
                    <a:pt x="2570" y="14783"/>
                    <a:pt x="2489" y="14496"/>
                    <a:pt x="2413" y="14209"/>
                  </a:cubicBezTo>
                  <a:cubicBezTo>
                    <a:pt x="2400" y="14158"/>
                    <a:pt x="2355" y="14126"/>
                    <a:pt x="2306" y="14126"/>
                  </a:cubicBezTo>
                  <a:close/>
                  <a:moveTo>
                    <a:pt x="2795" y="15846"/>
                  </a:moveTo>
                  <a:cubicBezTo>
                    <a:pt x="2784" y="15846"/>
                    <a:pt x="2773" y="15848"/>
                    <a:pt x="2761" y="15851"/>
                  </a:cubicBezTo>
                  <a:cubicBezTo>
                    <a:pt x="2704" y="15868"/>
                    <a:pt x="2670" y="15930"/>
                    <a:pt x="2687" y="15988"/>
                  </a:cubicBezTo>
                  <a:cubicBezTo>
                    <a:pt x="2775" y="16275"/>
                    <a:pt x="2864" y="16561"/>
                    <a:pt x="2956" y="16845"/>
                  </a:cubicBezTo>
                  <a:cubicBezTo>
                    <a:pt x="2974" y="16892"/>
                    <a:pt x="3018" y="16923"/>
                    <a:pt x="3065" y="16923"/>
                  </a:cubicBezTo>
                  <a:cubicBezTo>
                    <a:pt x="3076" y="16923"/>
                    <a:pt x="3089" y="16919"/>
                    <a:pt x="3100" y="16916"/>
                  </a:cubicBezTo>
                  <a:cubicBezTo>
                    <a:pt x="3161" y="16899"/>
                    <a:pt x="3196" y="16834"/>
                    <a:pt x="3175" y="16776"/>
                  </a:cubicBezTo>
                  <a:cubicBezTo>
                    <a:pt x="3083" y="16492"/>
                    <a:pt x="2994" y="16210"/>
                    <a:pt x="2905" y="15926"/>
                  </a:cubicBezTo>
                  <a:cubicBezTo>
                    <a:pt x="2891" y="15876"/>
                    <a:pt x="2845" y="15846"/>
                    <a:pt x="2795" y="15846"/>
                  </a:cubicBezTo>
                  <a:close/>
                  <a:moveTo>
                    <a:pt x="3353" y="17548"/>
                  </a:moveTo>
                  <a:cubicBezTo>
                    <a:pt x="3340" y="17548"/>
                    <a:pt x="3327" y="17550"/>
                    <a:pt x="3314" y="17554"/>
                  </a:cubicBezTo>
                  <a:cubicBezTo>
                    <a:pt x="3257" y="17571"/>
                    <a:pt x="3223" y="17636"/>
                    <a:pt x="3243" y="17694"/>
                  </a:cubicBezTo>
                  <a:cubicBezTo>
                    <a:pt x="3342" y="17978"/>
                    <a:pt x="3445" y="18258"/>
                    <a:pt x="3550" y="18541"/>
                  </a:cubicBezTo>
                  <a:cubicBezTo>
                    <a:pt x="3568" y="18586"/>
                    <a:pt x="3612" y="18613"/>
                    <a:pt x="3656" y="18613"/>
                  </a:cubicBezTo>
                  <a:cubicBezTo>
                    <a:pt x="3670" y="18613"/>
                    <a:pt x="3683" y="18613"/>
                    <a:pt x="3697" y="18606"/>
                  </a:cubicBezTo>
                  <a:cubicBezTo>
                    <a:pt x="3755" y="18586"/>
                    <a:pt x="3785" y="18520"/>
                    <a:pt x="3765" y="18463"/>
                  </a:cubicBezTo>
                  <a:cubicBezTo>
                    <a:pt x="3659" y="18186"/>
                    <a:pt x="3560" y="17902"/>
                    <a:pt x="3462" y="17623"/>
                  </a:cubicBezTo>
                  <a:cubicBezTo>
                    <a:pt x="3446" y="17577"/>
                    <a:pt x="3401" y="17548"/>
                    <a:pt x="3353" y="17548"/>
                  </a:cubicBezTo>
                  <a:close/>
                  <a:moveTo>
                    <a:pt x="3979" y="19227"/>
                  </a:moveTo>
                  <a:cubicBezTo>
                    <a:pt x="3966" y="19227"/>
                    <a:pt x="3952" y="19229"/>
                    <a:pt x="3939" y="19234"/>
                  </a:cubicBezTo>
                  <a:cubicBezTo>
                    <a:pt x="3881" y="19257"/>
                    <a:pt x="3851" y="19323"/>
                    <a:pt x="3875" y="19380"/>
                  </a:cubicBezTo>
                  <a:cubicBezTo>
                    <a:pt x="3984" y="19657"/>
                    <a:pt x="4100" y="19937"/>
                    <a:pt x="4216" y="20210"/>
                  </a:cubicBezTo>
                  <a:cubicBezTo>
                    <a:pt x="4236" y="20255"/>
                    <a:pt x="4277" y="20278"/>
                    <a:pt x="4322" y="20278"/>
                  </a:cubicBezTo>
                  <a:cubicBezTo>
                    <a:pt x="4338" y="20278"/>
                    <a:pt x="4352" y="20278"/>
                    <a:pt x="4366" y="20272"/>
                  </a:cubicBezTo>
                  <a:cubicBezTo>
                    <a:pt x="4424" y="20248"/>
                    <a:pt x="4452" y="20183"/>
                    <a:pt x="4428" y="20125"/>
                  </a:cubicBezTo>
                  <a:cubicBezTo>
                    <a:pt x="4311" y="19851"/>
                    <a:pt x="4199" y="19575"/>
                    <a:pt x="4086" y="19298"/>
                  </a:cubicBezTo>
                  <a:cubicBezTo>
                    <a:pt x="4068" y="19254"/>
                    <a:pt x="4024" y="19227"/>
                    <a:pt x="3979" y="19227"/>
                  </a:cubicBezTo>
                  <a:close/>
                </a:path>
              </a:pathLst>
            </a:custGeom>
            <a:solidFill>
              <a:srgbClr val="081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04;p25">
              <a:extLst>
                <a:ext uri="{FF2B5EF4-FFF2-40B4-BE49-F238E27FC236}">
                  <a16:creationId xmlns:a16="http://schemas.microsoft.com/office/drawing/2014/main" id="{0F7E3715-5121-0035-3777-407D2CEBB6D0}"/>
                </a:ext>
              </a:extLst>
            </p:cNvPr>
            <p:cNvSpPr/>
            <p:nvPr/>
          </p:nvSpPr>
          <p:spPr>
            <a:xfrm flipH="1">
              <a:off x="7768892" y="4540917"/>
              <a:ext cx="17992" cy="25077"/>
            </a:xfrm>
            <a:custGeom>
              <a:avLst/>
              <a:gdLst/>
              <a:ahLst/>
              <a:cxnLst/>
              <a:rect l="l" t="t" r="r" b="b"/>
              <a:pathLst>
                <a:path w="452" h="630" extrusionOk="0">
                  <a:moveTo>
                    <a:pt x="134" y="1"/>
                  </a:moveTo>
                  <a:cubicBezTo>
                    <a:pt x="118" y="1"/>
                    <a:pt x="102" y="4"/>
                    <a:pt x="86" y="12"/>
                  </a:cubicBezTo>
                  <a:cubicBezTo>
                    <a:pt x="28" y="35"/>
                    <a:pt x="1" y="103"/>
                    <a:pt x="28" y="158"/>
                  </a:cubicBezTo>
                  <a:cubicBezTo>
                    <a:pt x="89" y="294"/>
                    <a:pt x="154" y="431"/>
                    <a:pt x="219" y="565"/>
                  </a:cubicBezTo>
                  <a:cubicBezTo>
                    <a:pt x="236" y="606"/>
                    <a:pt x="277" y="629"/>
                    <a:pt x="321" y="629"/>
                  </a:cubicBezTo>
                  <a:cubicBezTo>
                    <a:pt x="338" y="629"/>
                    <a:pt x="352" y="626"/>
                    <a:pt x="369" y="619"/>
                  </a:cubicBezTo>
                  <a:cubicBezTo>
                    <a:pt x="427" y="595"/>
                    <a:pt x="451" y="527"/>
                    <a:pt x="423" y="472"/>
                  </a:cubicBezTo>
                  <a:cubicBezTo>
                    <a:pt x="362" y="339"/>
                    <a:pt x="297" y="203"/>
                    <a:pt x="236" y="66"/>
                  </a:cubicBezTo>
                  <a:cubicBezTo>
                    <a:pt x="218" y="26"/>
                    <a:pt x="177" y="1"/>
                    <a:pt x="134" y="1"/>
                  </a:cubicBezTo>
                  <a:close/>
                </a:path>
              </a:pathLst>
            </a:custGeom>
            <a:solidFill>
              <a:srgbClr val="859B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05;p25">
              <a:extLst>
                <a:ext uri="{FF2B5EF4-FFF2-40B4-BE49-F238E27FC236}">
                  <a16:creationId xmlns:a16="http://schemas.microsoft.com/office/drawing/2014/main" id="{A3D2D095-9935-372F-741A-8A9C02EAE488}"/>
                </a:ext>
              </a:extLst>
            </p:cNvPr>
            <p:cNvSpPr/>
            <p:nvPr/>
          </p:nvSpPr>
          <p:spPr>
            <a:xfrm flipH="1">
              <a:off x="7260934" y="2688829"/>
              <a:ext cx="238591" cy="197154"/>
            </a:xfrm>
            <a:custGeom>
              <a:avLst/>
              <a:gdLst/>
              <a:ahLst/>
              <a:cxnLst/>
              <a:rect l="l" t="t" r="r" b="b"/>
              <a:pathLst>
                <a:path w="5994" h="4953" extrusionOk="0">
                  <a:moveTo>
                    <a:pt x="3526" y="1"/>
                  </a:moveTo>
                  <a:cubicBezTo>
                    <a:pt x="928" y="1"/>
                    <a:pt x="1" y="4050"/>
                    <a:pt x="1934" y="4801"/>
                  </a:cubicBezTo>
                  <a:cubicBezTo>
                    <a:pt x="2201" y="4905"/>
                    <a:pt x="2455" y="4952"/>
                    <a:pt x="2695" y="4952"/>
                  </a:cubicBezTo>
                  <a:cubicBezTo>
                    <a:pt x="4992" y="4952"/>
                    <a:pt x="5994" y="636"/>
                    <a:pt x="4278" y="108"/>
                  </a:cubicBezTo>
                  <a:cubicBezTo>
                    <a:pt x="4014" y="34"/>
                    <a:pt x="3763" y="1"/>
                    <a:pt x="3526" y="1"/>
                  </a:cubicBezTo>
                  <a:close/>
                </a:path>
              </a:pathLst>
            </a:custGeom>
            <a:solidFill>
              <a:srgbClr val="CF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06;p25">
              <a:extLst>
                <a:ext uri="{FF2B5EF4-FFF2-40B4-BE49-F238E27FC236}">
                  <a16:creationId xmlns:a16="http://schemas.microsoft.com/office/drawing/2014/main" id="{67D8E328-5BA6-DCA9-AF94-625158C8B834}"/>
                </a:ext>
              </a:extLst>
            </p:cNvPr>
            <p:cNvSpPr/>
            <p:nvPr/>
          </p:nvSpPr>
          <p:spPr>
            <a:xfrm flipH="1">
              <a:off x="7339547" y="2734049"/>
              <a:ext cx="79650" cy="98000"/>
            </a:xfrm>
            <a:custGeom>
              <a:avLst/>
              <a:gdLst/>
              <a:ahLst/>
              <a:cxnLst/>
              <a:rect l="l" t="t" r="r" b="b"/>
              <a:pathLst>
                <a:path w="2001" h="2462" extrusionOk="0">
                  <a:moveTo>
                    <a:pt x="1358" y="0"/>
                  </a:moveTo>
                  <a:cubicBezTo>
                    <a:pt x="998" y="0"/>
                    <a:pt x="560" y="369"/>
                    <a:pt x="305" y="924"/>
                  </a:cubicBezTo>
                  <a:cubicBezTo>
                    <a:pt x="1" y="1583"/>
                    <a:pt x="66" y="2252"/>
                    <a:pt x="451" y="2422"/>
                  </a:cubicBezTo>
                  <a:cubicBezTo>
                    <a:pt x="511" y="2449"/>
                    <a:pt x="576" y="2462"/>
                    <a:pt x="643" y="2462"/>
                  </a:cubicBezTo>
                  <a:cubicBezTo>
                    <a:pt x="1003" y="2462"/>
                    <a:pt x="1441" y="2094"/>
                    <a:pt x="1698" y="1538"/>
                  </a:cubicBezTo>
                  <a:cubicBezTo>
                    <a:pt x="2001" y="880"/>
                    <a:pt x="1936" y="207"/>
                    <a:pt x="1550" y="40"/>
                  </a:cubicBezTo>
                  <a:cubicBezTo>
                    <a:pt x="1490" y="13"/>
                    <a:pt x="1425" y="0"/>
                    <a:pt x="1358" y="0"/>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07;p25">
              <a:extLst>
                <a:ext uri="{FF2B5EF4-FFF2-40B4-BE49-F238E27FC236}">
                  <a16:creationId xmlns:a16="http://schemas.microsoft.com/office/drawing/2014/main" id="{666D6098-8700-6D7D-A637-536A509D12D7}"/>
                </a:ext>
              </a:extLst>
            </p:cNvPr>
            <p:cNvSpPr/>
            <p:nvPr/>
          </p:nvSpPr>
          <p:spPr>
            <a:xfrm flipH="1">
              <a:off x="7274466" y="2694561"/>
              <a:ext cx="148114" cy="195124"/>
            </a:xfrm>
            <a:custGeom>
              <a:avLst/>
              <a:gdLst/>
              <a:ahLst/>
              <a:cxnLst/>
              <a:rect l="l" t="t" r="r" b="b"/>
              <a:pathLst>
                <a:path w="3721" h="4902" extrusionOk="0">
                  <a:moveTo>
                    <a:pt x="2451" y="0"/>
                  </a:moveTo>
                  <a:cubicBezTo>
                    <a:pt x="2451" y="1"/>
                    <a:pt x="3663" y="1012"/>
                    <a:pt x="2772" y="3131"/>
                  </a:cubicBezTo>
                  <a:cubicBezTo>
                    <a:pt x="2197" y="4498"/>
                    <a:pt x="987" y="4683"/>
                    <a:pt x="374" y="4683"/>
                  </a:cubicBezTo>
                  <a:cubicBezTo>
                    <a:pt x="146" y="4683"/>
                    <a:pt x="1" y="4657"/>
                    <a:pt x="1" y="4657"/>
                  </a:cubicBezTo>
                  <a:lnTo>
                    <a:pt x="1" y="4657"/>
                  </a:lnTo>
                  <a:cubicBezTo>
                    <a:pt x="325" y="4827"/>
                    <a:pt x="634" y="4902"/>
                    <a:pt x="924" y="4902"/>
                  </a:cubicBezTo>
                  <a:cubicBezTo>
                    <a:pt x="1992" y="4902"/>
                    <a:pt x="2806" y="3892"/>
                    <a:pt x="3209" y="2913"/>
                  </a:cubicBezTo>
                  <a:cubicBezTo>
                    <a:pt x="3721" y="1670"/>
                    <a:pt x="3506" y="373"/>
                    <a:pt x="2451" y="0"/>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08;p25">
              <a:extLst>
                <a:ext uri="{FF2B5EF4-FFF2-40B4-BE49-F238E27FC236}">
                  <a16:creationId xmlns:a16="http://schemas.microsoft.com/office/drawing/2014/main" id="{4DD6270C-9D02-5652-C6E0-46154CCA95E4}"/>
                </a:ext>
              </a:extLst>
            </p:cNvPr>
            <p:cNvSpPr/>
            <p:nvPr/>
          </p:nvSpPr>
          <p:spPr>
            <a:xfrm flipH="1">
              <a:off x="7071456" y="2211915"/>
              <a:ext cx="136292" cy="194885"/>
            </a:xfrm>
            <a:custGeom>
              <a:avLst/>
              <a:gdLst/>
              <a:ahLst/>
              <a:cxnLst/>
              <a:rect l="l" t="t" r="r" b="b"/>
              <a:pathLst>
                <a:path w="3424" h="4896" extrusionOk="0">
                  <a:moveTo>
                    <a:pt x="3219" y="0"/>
                  </a:moveTo>
                  <a:lnTo>
                    <a:pt x="0" y="4623"/>
                  </a:lnTo>
                  <a:lnTo>
                    <a:pt x="519" y="4895"/>
                  </a:lnTo>
                  <a:lnTo>
                    <a:pt x="3424" y="803"/>
                  </a:lnTo>
                  <a:lnTo>
                    <a:pt x="3219" y="0"/>
                  </a:ln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09;p25">
              <a:extLst>
                <a:ext uri="{FF2B5EF4-FFF2-40B4-BE49-F238E27FC236}">
                  <a16:creationId xmlns:a16="http://schemas.microsoft.com/office/drawing/2014/main" id="{DAE75809-144E-8721-F4B6-B8D684F523B3}"/>
                </a:ext>
              </a:extLst>
            </p:cNvPr>
            <p:cNvSpPr/>
            <p:nvPr/>
          </p:nvSpPr>
          <p:spPr>
            <a:xfrm flipH="1">
              <a:off x="7118605" y="1854100"/>
              <a:ext cx="1017336" cy="708489"/>
            </a:xfrm>
            <a:custGeom>
              <a:avLst/>
              <a:gdLst/>
              <a:ahLst/>
              <a:cxnLst/>
              <a:rect l="l" t="t" r="r" b="b"/>
              <a:pathLst>
                <a:path w="25558" h="17799" extrusionOk="0">
                  <a:moveTo>
                    <a:pt x="13637" y="0"/>
                  </a:moveTo>
                  <a:cubicBezTo>
                    <a:pt x="9901" y="0"/>
                    <a:pt x="5868" y="1293"/>
                    <a:pt x="2891" y="5320"/>
                  </a:cubicBezTo>
                  <a:cubicBezTo>
                    <a:pt x="0" y="9235"/>
                    <a:pt x="3208" y="14387"/>
                    <a:pt x="3550" y="15288"/>
                  </a:cubicBezTo>
                  <a:cubicBezTo>
                    <a:pt x="4236" y="17092"/>
                    <a:pt x="5648" y="17799"/>
                    <a:pt x="7438" y="17799"/>
                  </a:cubicBezTo>
                  <a:cubicBezTo>
                    <a:pt x="13890" y="17799"/>
                    <a:pt x="25254" y="8621"/>
                    <a:pt x="25254" y="8621"/>
                  </a:cubicBezTo>
                  <a:cubicBezTo>
                    <a:pt x="25254" y="8621"/>
                    <a:pt x="25557" y="3702"/>
                    <a:pt x="21191" y="1674"/>
                  </a:cubicBezTo>
                  <a:cubicBezTo>
                    <a:pt x="19280" y="786"/>
                    <a:pt x="16549" y="0"/>
                    <a:pt x="13637" y="0"/>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10;p25">
              <a:extLst>
                <a:ext uri="{FF2B5EF4-FFF2-40B4-BE49-F238E27FC236}">
                  <a16:creationId xmlns:a16="http://schemas.microsoft.com/office/drawing/2014/main" id="{9D9F2536-D93D-07E9-8988-726097DEEAB2}"/>
                </a:ext>
              </a:extLst>
            </p:cNvPr>
            <p:cNvSpPr/>
            <p:nvPr/>
          </p:nvSpPr>
          <p:spPr>
            <a:xfrm flipH="1">
              <a:off x="6993675" y="3227841"/>
              <a:ext cx="116509" cy="124868"/>
            </a:xfrm>
            <a:custGeom>
              <a:avLst/>
              <a:gdLst/>
              <a:ahLst/>
              <a:cxnLst/>
              <a:rect l="l" t="t" r="r" b="b"/>
              <a:pathLst>
                <a:path w="2927" h="3137" extrusionOk="0">
                  <a:moveTo>
                    <a:pt x="1742" y="1"/>
                  </a:moveTo>
                  <a:cubicBezTo>
                    <a:pt x="1552" y="1"/>
                    <a:pt x="1340" y="36"/>
                    <a:pt x="1113" y="108"/>
                  </a:cubicBezTo>
                  <a:cubicBezTo>
                    <a:pt x="1113" y="108"/>
                    <a:pt x="1373" y="551"/>
                    <a:pt x="1113" y="1112"/>
                  </a:cubicBezTo>
                  <a:cubicBezTo>
                    <a:pt x="857" y="1668"/>
                    <a:pt x="0" y="2590"/>
                    <a:pt x="543" y="3009"/>
                  </a:cubicBezTo>
                  <a:cubicBezTo>
                    <a:pt x="655" y="3095"/>
                    <a:pt x="783" y="3136"/>
                    <a:pt x="920" y="3136"/>
                  </a:cubicBezTo>
                  <a:cubicBezTo>
                    <a:pt x="1446" y="3136"/>
                    <a:pt x="2106" y="2531"/>
                    <a:pt x="2512" y="1559"/>
                  </a:cubicBezTo>
                  <a:cubicBezTo>
                    <a:pt x="2926" y="574"/>
                    <a:pt x="2512" y="1"/>
                    <a:pt x="1742" y="1"/>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511;p25">
              <a:extLst>
                <a:ext uri="{FF2B5EF4-FFF2-40B4-BE49-F238E27FC236}">
                  <a16:creationId xmlns:a16="http://schemas.microsoft.com/office/drawing/2014/main" id="{695D18AC-1DDE-2D46-9EA7-238E6E2DB881}"/>
                </a:ext>
              </a:extLst>
            </p:cNvPr>
            <p:cNvSpPr/>
            <p:nvPr/>
          </p:nvSpPr>
          <p:spPr>
            <a:xfrm flipH="1">
              <a:off x="7027112" y="3205709"/>
              <a:ext cx="116509" cy="124868"/>
            </a:xfrm>
            <a:custGeom>
              <a:avLst/>
              <a:gdLst/>
              <a:ahLst/>
              <a:cxnLst/>
              <a:rect l="l" t="t" r="r" b="b"/>
              <a:pathLst>
                <a:path w="2927" h="3137" extrusionOk="0">
                  <a:moveTo>
                    <a:pt x="1743" y="1"/>
                  </a:moveTo>
                  <a:cubicBezTo>
                    <a:pt x="1552" y="1"/>
                    <a:pt x="1340" y="36"/>
                    <a:pt x="1113" y="108"/>
                  </a:cubicBezTo>
                  <a:cubicBezTo>
                    <a:pt x="1113" y="108"/>
                    <a:pt x="1370" y="551"/>
                    <a:pt x="1113" y="1112"/>
                  </a:cubicBezTo>
                  <a:cubicBezTo>
                    <a:pt x="858" y="1668"/>
                    <a:pt x="1" y="2590"/>
                    <a:pt x="543" y="3009"/>
                  </a:cubicBezTo>
                  <a:cubicBezTo>
                    <a:pt x="655" y="3095"/>
                    <a:pt x="783" y="3136"/>
                    <a:pt x="920" y="3136"/>
                  </a:cubicBezTo>
                  <a:cubicBezTo>
                    <a:pt x="1446" y="3136"/>
                    <a:pt x="2106" y="2531"/>
                    <a:pt x="2513" y="1558"/>
                  </a:cubicBezTo>
                  <a:cubicBezTo>
                    <a:pt x="2926" y="573"/>
                    <a:pt x="2512" y="1"/>
                    <a:pt x="1743" y="1"/>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12;p25">
              <a:extLst>
                <a:ext uri="{FF2B5EF4-FFF2-40B4-BE49-F238E27FC236}">
                  <a16:creationId xmlns:a16="http://schemas.microsoft.com/office/drawing/2014/main" id="{64A5E411-1CC0-5ED9-7281-BE5C2457817D}"/>
                </a:ext>
              </a:extLst>
            </p:cNvPr>
            <p:cNvSpPr/>
            <p:nvPr/>
          </p:nvSpPr>
          <p:spPr>
            <a:xfrm flipH="1">
              <a:off x="7060032" y="3173506"/>
              <a:ext cx="116469" cy="124868"/>
            </a:xfrm>
            <a:custGeom>
              <a:avLst/>
              <a:gdLst/>
              <a:ahLst/>
              <a:cxnLst/>
              <a:rect l="l" t="t" r="r" b="b"/>
              <a:pathLst>
                <a:path w="2926" h="3137" extrusionOk="0">
                  <a:moveTo>
                    <a:pt x="1742" y="0"/>
                  </a:moveTo>
                  <a:cubicBezTo>
                    <a:pt x="1552" y="0"/>
                    <a:pt x="1340" y="35"/>
                    <a:pt x="1113" y="108"/>
                  </a:cubicBezTo>
                  <a:cubicBezTo>
                    <a:pt x="1113" y="108"/>
                    <a:pt x="1369" y="552"/>
                    <a:pt x="1113" y="1111"/>
                  </a:cubicBezTo>
                  <a:cubicBezTo>
                    <a:pt x="857" y="1667"/>
                    <a:pt x="0" y="2589"/>
                    <a:pt x="543" y="3009"/>
                  </a:cubicBezTo>
                  <a:cubicBezTo>
                    <a:pt x="655" y="3095"/>
                    <a:pt x="783" y="3136"/>
                    <a:pt x="919" y="3136"/>
                  </a:cubicBezTo>
                  <a:cubicBezTo>
                    <a:pt x="1445" y="3136"/>
                    <a:pt x="2104" y="2531"/>
                    <a:pt x="2513" y="1558"/>
                  </a:cubicBezTo>
                  <a:cubicBezTo>
                    <a:pt x="2926" y="573"/>
                    <a:pt x="2512" y="0"/>
                    <a:pt x="1742" y="0"/>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13;p25">
              <a:extLst>
                <a:ext uri="{FF2B5EF4-FFF2-40B4-BE49-F238E27FC236}">
                  <a16:creationId xmlns:a16="http://schemas.microsoft.com/office/drawing/2014/main" id="{8EF2D8C0-0029-2E4E-91AD-C01CB707CDD8}"/>
                </a:ext>
              </a:extLst>
            </p:cNvPr>
            <p:cNvSpPr/>
            <p:nvPr/>
          </p:nvSpPr>
          <p:spPr>
            <a:xfrm flipH="1">
              <a:off x="7559120" y="4528617"/>
              <a:ext cx="259966" cy="238432"/>
            </a:xfrm>
            <a:custGeom>
              <a:avLst/>
              <a:gdLst/>
              <a:ahLst/>
              <a:cxnLst/>
              <a:rect l="l" t="t" r="r" b="b"/>
              <a:pathLst>
                <a:path w="6531" h="5990" extrusionOk="0">
                  <a:moveTo>
                    <a:pt x="3341" y="1"/>
                  </a:moveTo>
                  <a:cubicBezTo>
                    <a:pt x="2593" y="1"/>
                    <a:pt x="1649" y="259"/>
                    <a:pt x="1649" y="259"/>
                  </a:cubicBezTo>
                  <a:cubicBezTo>
                    <a:pt x="520" y="477"/>
                    <a:pt x="676" y="771"/>
                    <a:pt x="676" y="1819"/>
                  </a:cubicBezTo>
                  <a:cubicBezTo>
                    <a:pt x="676" y="2867"/>
                    <a:pt x="151" y="4451"/>
                    <a:pt x="76" y="5158"/>
                  </a:cubicBezTo>
                  <a:cubicBezTo>
                    <a:pt x="0" y="5864"/>
                    <a:pt x="977" y="5990"/>
                    <a:pt x="977" y="5990"/>
                  </a:cubicBezTo>
                  <a:lnTo>
                    <a:pt x="6531" y="5024"/>
                  </a:lnTo>
                  <a:cubicBezTo>
                    <a:pt x="6398" y="4058"/>
                    <a:pt x="4967" y="2283"/>
                    <a:pt x="4561" y="1655"/>
                  </a:cubicBezTo>
                  <a:cubicBezTo>
                    <a:pt x="4155" y="1024"/>
                    <a:pt x="4643" y="430"/>
                    <a:pt x="3994" y="112"/>
                  </a:cubicBezTo>
                  <a:cubicBezTo>
                    <a:pt x="3829" y="31"/>
                    <a:pt x="3596" y="1"/>
                    <a:pt x="3341" y="1"/>
                  </a:cubicBezTo>
                  <a:close/>
                </a:path>
              </a:pathLst>
            </a:custGeom>
            <a:solidFill>
              <a:srgbClr val="80A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514;p25">
              <a:extLst>
                <a:ext uri="{FF2B5EF4-FFF2-40B4-BE49-F238E27FC236}">
                  <a16:creationId xmlns:a16="http://schemas.microsoft.com/office/drawing/2014/main" id="{28125D32-0A03-608B-171B-7E0107A49B41}"/>
                </a:ext>
              </a:extLst>
            </p:cNvPr>
            <p:cNvSpPr/>
            <p:nvPr/>
          </p:nvSpPr>
          <p:spPr>
            <a:xfrm flipH="1">
              <a:off x="7638051" y="4596885"/>
              <a:ext cx="92308" cy="28898"/>
            </a:xfrm>
            <a:custGeom>
              <a:avLst/>
              <a:gdLst/>
              <a:ahLst/>
              <a:cxnLst/>
              <a:rect l="l" t="t" r="r" b="b"/>
              <a:pathLst>
                <a:path w="2319" h="726" extrusionOk="0">
                  <a:moveTo>
                    <a:pt x="1413" y="1"/>
                  </a:moveTo>
                  <a:cubicBezTo>
                    <a:pt x="1084" y="1"/>
                    <a:pt x="659" y="69"/>
                    <a:pt x="164" y="302"/>
                  </a:cubicBezTo>
                  <a:cubicBezTo>
                    <a:pt x="48" y="356"/>
                    <a:pt x="0" y="490"/>
                    <a:pt x="55" y="599"/>
                  </a:cubicBezTo>
                  <a:cubicBezTo>
                    <a:pt x="96" y="681"/>
                    <a:pt x="178" y="725"/>
                    <a:pt x="263" y="725"/>
                  </a:cubicBezTo>
                  <a:cubicBezTo>
                    <a:pt x="294" y="725"/>
                    <a:pt x="328" y="719"/>
                    <a:pt x="363" y="705"/>
                  </a:cubicBezTo>
                  <a:cubicBezTo>
                    <a:pt x="792" y="503"/>
                    <a:pt x="1150" y="446"/>
                    <a:pt x="1418" y="446"/>
                  </a:cubicBezTo>
                  <a:cubicBezTo>
                    <a:pt x="1749" y="446"/>
                    <a:pt x="1941" y="533"/>
                    <a:pt x="1957" y="541"/>
                  </a:cubicBezTo>
                  <a:cubicBezTo>
                    <a:pt x="1990" y="557"/>
                    <a:pt x="2024" y="564"/>
                    <a:pt x="2059" y="564"/>
                  </a:cubicBezTo>
                  <a:cubicBezTo>
                    <a:pt x="2142" y="564"/>
                    <a:pt x="2222" y="519"/>
                    <a:pt x="2260" y="442"/>
                  </a:cubicBezTo>
                  <a:cubicBezTo>
                    <a:pt x="2318" y="333"/>
                    <a:pt x="2274" y="196"/>
                    <a:pt x="2162" y="142"/>
                  </a:cubicBezTo>
                  <a:cubicBezTo>
                    <a:pt x="2142" y="132"/>
                    <a:pt x="1869" y="1"/>
                    <a:pt x="1413"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15;p25">
              <a:extLst>
                <a:ext uri="{FF2B5EF4-FFF2-40B4-BE49-F238E27FC236}">
                  <a16:creationId xmlns:a16="http://schemas.microsoft.com/office/drawing/2014/main" id="{88EF4AD9-91CB-16BF-71C9-40B55FE2FEDF}"/>
                </a:ext>
              </a:extLst>
            </p:cNvPr>
            <p:cNvSpPr/>
            <p:nvPr/>
          </p:nvSpPr>
          <p:spPr>
            <a:xfrm flipH="1">
              <a:off x="7646212" y="4574474"/>
              <a:ext cx="92308" cy="28898"/>
            </a:xfrm>
            <a:custGeom>
              <a:avLst/>
              <a:gdLst/>
              <a:ahLst/>
              <a:cxnLst/>
              <a:rect l="l" t="t" r="r" b="b"/>
              <a:pathLst>
                <a:path w="2319" h="726" extrusionOk="0">
                  <a:moveTo>
                    <a:pt x="1415" y="1"/>
                  </a:moveTo>
                  <a:cubicBezTo>
                    <a:pt x="1085" y="1"/>
                    <a:pt x="660" y="69"/>
                    <a:pt x="164" y="302"/>
                  </a:cubicBezTo>
                  <a:cubicBezTo>
                    <a:pt x="52" y="357"/>
                    <a:pt x="1" y="489"/>
                    <a:pt x="56" y="598"/>
                  </a:cubicBezTo>
                  <a:cubicBezTo>
                    <a:pt x="96" y="680"/>
                    <a:pt x="178" y="725"/>
                    <a:pt x="264" y="725"/>
                  </a:cubicBezTo>
                  <a:cubicBezTo>
                    <a:pt x="298" y="725"/>
                    <a:pt x="328" y="718"/>
                    <a:pt x="363" y="705"/>
                  </a:cubicBezTo>
                  <a:cubicBezTo>
                    <a:pt x="792" y="503"/>
                    <a:pt x="1150" y="446"/>
                    <a:pt x="1418" y="446"/>
                  </a:cubicBezTo>
                  <a:cubicBezTo>
                    <a:pt x="1749" y="446"/>
                    <a:pt x="1942" y="533"/>
                    <a:pt x="1957" y="541"/>
                  </a:cubicBezTo>
                  <a:cubicBezTo>
                    <a:pt x="1989" y="557"/>
                    <a:pt x="2024" y="564"/>
                    <a:pt x="2058" y="564"/>
                  </a:cubicBezTo>
                  <a:cubicBezTo>
                    <a:pt x="2142" y="564"/>
                    <a:pt x="2223" y="519"/>
                    <a:pt x="2264" y="442"/>
                  </a:cubicBezTo>
                  <a:cubicBezTo>
                    <a:pt x="2318" y="332"/>
                    <a:pt x="2274" y="199"/>
                    <a:pt x="2162" y="141"/>
                  </a:cubicBezTo>
                  <a:cubicBezTo>
                    <a:pt x="2142" y="131"/>
                    <a:pt x="1870" y="1"/>
                    <a:pt x="1415" y="1"/>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516;p25">
              <a:extLst>
                <a:ext uri="{FF2B5EF4-FFF2-40B4-BE49-F238E27FC236}">
                  <a16:creationId xmlns:a16="http://schemas.microsoft.com/office/drawing/2014/main" id="{AFBCE3D2-7A67-A465-1C57-40F522FDC904}"/>
                </a:ext>
              </a:extLst>
            </p:cNvPr>
            <p:cNvSpPr/>
            <p:nvPr/>
          </p:nvSpPr>
          <p:spPr>
            <a:xfrm flipH="1">
              <a:off x="7553666" y="4638760"/>
              <a:ext cx="226570" cy="128292"/>
            </a:xfrm>
            <a:custGeom>
              <a:avLst/>
              <a:gdLst/>
              <a:ahLst/>
              <a:cxnLst/>
              <a:rect l="l" t="t" r="r" b="b"/>
              <a:pathLst>
                <a:path w="5692" h="3223" extrusionOk="0">
                  <a:moveTo>
                    <a:pt x="2906" y="0"/>
                  </a:moveTo>
                  <a:cubicBezTo>
                    <a:pt x="2885" y="0"/>
                    <a:pt x="2865" y="0"/>
                    <a:pt x="2844" y="1"/>
                  </a:cubicBezTo>
                  <a:cubicBezTo>
                    <a:pt x="1" y="52"/>
                    <a:pt x="1" y="3223"/>
                    <a:pt x="1" y="3223"/>
                  </a:cubicBezTo>
                  <a:lnTo>
                    <a:pt x="5691" y="3223"/>
                  </a:lnTo>
                  <a:cubicBezTo>
                    <a:pt x="5691" y="3223"/>
                    <a:pt x="5691" y="0"/>
                    <a:pt x="2906" y="0"/>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17;p25">
              <a:extLst>
                <a:ext uri="{FF2B5EF4-FFF2-40B4-BE49-F238E27FC236}">
                  <a16:creationId xmlns:a16="http://schemas.microsoft.com/office/drawing/2014/main" id="{5B6948DB-8437-9EA8-D837-8CAC49E6C68C}"/>
                </a:ext>
              </a:extLst>
            </p:cNvPr>
            <p:cNvSpPr/>
            <p:nvPr/>
          </p:nvSpPr>
          <p:spPr>
            <a:xfrm flipH="1">
              <a:off x="7545268" y="4746634"/>
              <a:ext cx="278157" cy="50473"/>
            </a:xfrm>
            <a:custGeom>
              <a:avLst/>
              <a:gdLst/>
              <a:ahLst/>
              <a:cxnLst/>
              <a:rect l="l" t="t" r="r" b="b"/>
              <a:pathLst>
                <a:path w="6988" h="1268" extrusionOk="0">
                  <a:moveTo>
                    <a:pt x="27" y="1"/>
                  </a:moveTo>
                  <a:cubicBezTo>
                    <a:pt x="14" y="1"/>
                    <a:pt x="0" y="15"/>
                    <a:pt x="0" y="32"/>
                  </a:cubicBezTo>
                  <a:lnTo>
                    <a:pt x="0" y="1240"/>
                  </a:lnTo>
                  <a:cubicBezTo>
                    <a:pt x="0" y="1258"/>
                    <a:pt x="14" y="1268"/>
                    <a:pt x="27" y="1268"/>
                  </a:cubicBezTo>
                  <a:lnTo>
                    <a:pt x="6961" y="1268"/>
                  </a:lnTo>
                  <a:cubicBezTo>
                    <a:pt x="6974" y="1268"/>
                    <a:pt x="6988" y="1258"/>
                    <a:pt x="6988" y="1240"/>
                  </a:cubicBezTo>
                  <a:lnTo>
                    <a:pt x="6988" y="32"/>
                  </a:lnTo>
                  <a:cubicBezTo>
                    <a:pt x="6988" y="15"/>
                    <a:pt x="6974" y="1"/>
                    <a:pt x="6961" y="1"/>
                  </a:cubicBezTo>
                  <a:close/>
                </a:path>
              </a:pathLst>
            </a:custGeom>
            <a:solidFill>
              <a:srgbClr val="E1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18;p25">
              <a:extLst>
                <a:ext uri="{FF2B5EF4-FFF2-40B4-BE49-F238E27FC236}">
                  <a16:creationId xmlns:a16="http://schemas.microsoft.com/office/drawing/2014/main" id="{30058CB8-EFC5-77FC-F0ED-56D2487D07CD}"/>
                </a:ext>
              </a:extLst>
            </p:cNvPr>
            <p:cNvSpPr/>
            <p:nvPr/>
          </p:nvSpPr>
          <p:spPr>
            <a:xfrm flipH="1">
              <a:off x="8353164" y="1619126"/>
              <a:ext cx="147239" cy="127257"/>
            </a:xfrm>
            <a:custGeom>
              <a:avLst/>
              <a:gdLst/>
              <a:ahLst/>
              <a:cxnLst/>
              <a:rect l="l" t="t" r="r" b="b"/>
              <a:pathLst>
                <a:path w="3699" h="3197" extrusionOk="0">
                  <a:moveTo>
                    <a:pt x="3164" y="1"/>
                  </a:moveTo>
                  <a:cubicBezTo>
                    <a:pt x="3114" y="1"/>
                    <a:pt x="3061" y="12"/>
                    <a:pt x="3008" y="36"/>
                  </a:cubicBezTo>
                  <a:cubicBezTo>
                    <a:pt x="1786" y="607"/>
                    <a:pt x="792" y="1528"/>
                    <a:pt x="144" y="2693"/>
                  </a:cubicBezTo>
                  <a:cubicBezTo>
                    <a:pt x="0" y="2954"/>
                    <a:pt x="237" y="3196"/>
                    <a:pt x="467" y="3196"/>
                  </a:cubicBezTo>
                  <a:cubicBezTo>
                    <a:pt x="571" y="3196"/>
                    <a:pt x="673" y="3147"/>
                    <a:pt x="738" y="3030"/>
                  </a:cubicBezTo>
                  <a:cubicBezTo>
                    <a:pt x="1336" y="1958"/>
                    <a:pt x="2226" y="1139"/>
                    <a:pt x="3353" y="613"/>
                  </a:cubicBezTo>
                  <a:cubicBezTo>
                    <a:pt x="3698" y="454"/>
                    <a:pt x="3484" y="1"/>
                    <a:pt x="3164" y="1"/>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19;p25">
              <a:extLst>
                <a:ext uri="{FF2B5EF4-FFF2-40B4-BE49-F238E27FC236}">
                  <a16:creationId xmlns:a16="http://schemas.microsoft.com/office/drawing/2014/main" id="{3B8D5A0B-9783-A18B-7337-A6A9533B75B1}"/>
                </a:ext>
              </a:extLst>
            </p:cNvPr>
            <p:cNvSpPr/>
            <p:nvPr/>
          </p:nvSpPr>
          <p:spPr>
            <a:xfrm flipH="1">
              <a:off x="8304161" y="1597989"/>
              <a:ext cx="35227" cy="26669"/>
            </a:xfrm>
            <a:custGeom>
              <a:avLst/>
              <a:gdLst/>
              <a:ahLst/>
              <a:cxnLst/>
              <a:rect l="l" t="t" r="r" b="b"/>
              <a:pathLst>
                <a:path w="885" h="670" extrusionOk="0">
                  <a:moveTo>
                    <a:pt x="441" y="1"/>
                  </a:moveTo>
                  <a:cubicBezTo>
                    <a:pt x="1" y="1"/>
                    <a:pt x="1" y="670"/>
                    <a:pt x="441" y="670"/>
                  </a:cubicBezTo>
                  <a:cubicBezTo>
                    <a:pt x="881" y="670"/>
                    <a:pt x="885" y="1"/>
                    <a:pt x="441" y="1"/>
                  </a:cubicBezTo>
                  <a:close/>
                </a:path>
              </a:pathLst>
            </a:custGeom>
            <a:solidFill>
              <a:srgbClr val="FF7A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20;p25">
              <a:extLst>
                <a:ext uri="{FF2B5EF4-FFF2-40B4-BE49-F238E27FC236}">
                  <a16:creationId xmlns:a16="http://schemas.microsoft.com/office/drawing/2014/main" id="{FFEBBEC5-B1D1-74D8-CC05-524DA63A0FE4}"/>
                </a:ext>
              </a:extLst>
            </p:cNvPr>
            <p:cNvSpPr/>
            <p:nvPr/>
          </p:nvSpPr>
          <p:spPr>
            <a:xfrm flipH="1">
              <a:off x="7094404" y="1931204"/>
              <a:ext cx="1082059" cy="831646"/>
            </a:xfrm>
            <a:custGeom>
              <a:avLst/>
              <a:gdLst/>
              <a:ahLst/>
              <a:cxnLst/>
              <a:rect l="l" t="t" r="r" b="b"/>
              <a:pathLst>
                <a:path w="27184" h="20893" extrusionOk="0">
                  <a:moveTo>
                    <a:pt x="12803" y="1"/>
                  </a:moveTo>
                  <a:cubicBezTo>
                    <a:pt x="11890" y="1"/>
                    <a:pt x="10899" y="184"/>
                    <a:pt x="9883" y="717"/>
                  </a:cubicBezTo>
                  <a:cubicBezTo>
                    <a:pt x="6620" y="2428"/>
                    <a:pt x="6380" y="8889"/>
                    <a:pt x="7480" y="11640"/>
                  </a:cubicBezTo>
                  <a:cubicBezTo>
                    <a:pt x="8379" y="13898"/>
                    <a:pt x="8253" y="15016"/>
                    <a:pt x="7711" y="15016"/>
                  </a:cubicBezTo>
                  <a:cubicBezTo>
                    <a:pt x="7592" y="15016"/>
                    <a:pt x="7454" y="14962"/>
                    <a:pt x="7302" y="14856"/>
                  </a:cubicBezTo>
                  <a:cubicBezTo>
                    <a:pt x="6545" y="14326"/>
                    <a:pt x="5105" y="13223"/>
                    <a:pt x="3715" y="13223"/>
                  </a:cubicBezTo>
                  <a:cubicBezTo>
                    <a:pt x="2867" y="13223"/>
                    <a:pt x="2038" y="13634"/>
                    <a:pt x="1393" y="14835"/>
                  </a:cubicBezTo>
                  <a:cubicBezTo>
                    <a:pt x="1" y="17434"/>
                    <a:pt x="2926" y="18997"/>
                    <a:pt x="6045" y="18997"/>
                  </a:cubicBezTo>
                  <a:cubicBezTo>
                    <a:pt x="6633" y="18997"/>
                    <a:pt x="7229" y="18941"/>
                    <a:pt x="7804" y="18826"/>
                  </a:cubicBezTo>
                  <a:cubicBezTo>
                    <a:pt x="8501" y="18687"/>
                    <a:pt x="9062" y="18630"/>
                    <a:pt x="9515" y="18630"/>
                  </a:cubicBezTo>
                  <a:cubicBezTo>
                    <a:pt x="11415" y="18630"/>
                    <a:pt x="11395" y="19630"/>
                    <a:pt x="11395" y="19724"/>
                  </a:cubicBezTo>
                  <a:cubicBezTo>
                    <a:pt x="11395" y="19829"/>
                    <a:pt x="11205" y="20892"/>
                    <a:pt x="13721" y="20892"/>
                  </a:cubicBezTo>
                  <a:cubicBezTo>
                    <a:pt x="14000" y="20892"/>
                    <a:pt x="14312" y="20879"/>
                    <a:pt x="14662" y="20850"/>
                  </a:cubicBezTo>
                  <a:cubicBezTo>
                    <a:pt x="18165" y="20564"/>
                    <a:pt x="17834" y="19349"/>
                    <a:pt x="17834" y="19349"/>
                  </a:cubicBezTo>
                  <a:cubicBezTo>
                    <a:pt x="17834" y="19349"/>
                    <a:pt x="21841" y="18915"/>
                    <a:pt x="23650" y="17727"/>
                  </a:cubicBezTo>
                  <a:cubicBezTo>
                    <a:pt x="25459" y="16539"/>
                    <a:pt x="27183" y="14249"/>
                    <a:pt x="26767" y="11033"/>
                  </a:cubicBezTo>
                  <a:cubicBezTo>
                    <a:pt x="26350" y="7817"/>
                    <a:pt x="26350" y="2223"/>
                    <a:pt x="23118" y="775"/>
                  </a:cubicBezTo>
                  <a:cubicBezTo>
                    <a:pt x="22118" y="327"/>
                    <a:pt x="21267" y="173"/>
                    <a:pt x="20539" y="173"/>
                  </a:cubicBezTo>
                  <a:cubicBezTo>
                    <a:pt x="19736" y="173"/>
                    <a:pt x="19082" y="360"/>
                    <a:pt x="18540" y="546"/>
                  </a:cubicBezTo>
                  <a:cubicBezTo>
                    <a:pt x="17997" y="733"/>
                    <a:pt x="17569" y="919"/>
                    <a:pt x="17209" y="919"/>
                  </a:cubicBezTo>
                  <a:cubicBezTo>
                    <a:pt x="17200" y="919"/>
                    <a:pt x="17191" y="919"/>
                    <a:pt x="17182" y="918"/>
                  </a:cubicBezTo>
                  <a:cubicBezTo>
                    <a:pt x="16467" y="900"/>
                    <a:pt x="14823" y="1"/>
                    <a:pt x="12803" y="1"/>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21;p25">
              <a:extLst>
                <a:ext uri="{FF2B5EF4-FFF2-40B4-BE49-F238E27FC236}">
                  <a16:creationId xmlns:a16="http://schemas.microsoft.com/office/drawing/2014/main" id="{9A0A1AAE-623E-EFD2-61CB-85BD7C5098A4}"/>
                </a:ext>
              </a:extLst>
            </p:cNvPr>
            <p:cNvSpPr/>
            <p:nvPr/>
          </p:nvSpPr>
          <p:spPr>
            <a:xfrm flipH="1">
              <a:off x="7899656" y="2527377"/>
              <a:ext cx="138203" cy="87054"/>
            </a:xfrm>
            <a:custGeom>
              <a:avLst/>
              <a:gdLst/>
              <a:ahLst/>
              <a:cxnLst/>
              <a:rect l="l" t="t" r="r" b="b"/>
              <a:pathLst>
                <a:path w="3472" h="2187" extrusionOk="0">
                  <a:moveTo>
                    <a:pt x="1826" y="1"/>
                  </a:moveTo>
                  <a:cubicBezTo>
                    <a:pt x="1618" y="1"/>
                    <a:pt x="1438" y="34"/>
                    <a:pt x="1301" y="71"/>
                  </a:cubicBezTo>
                  <a:cubicBezTo>
                    <a:pt x="670" y="244"/>
                    <a:pt x="141" y="719"/>
                    <a:pt x="18" y="1227"/>
                  </a:cubicBezTo>
                  <a:cubicBezTo>
                    <a:pt x="1" y="1285"/>
                    <a:pt x="42" y="1347"/>
                    <a:pt x="103" y="1361"/>
                  </a:cubicBezTo>
                  <a:cubicBezTo>
                    <a:pt x="111" y="1363"/>
                    <a:pt x="120" y="1364"/>
                    <a:pt x="128" y="1364"/>
                  </a:cubicBezTo>
                  <a:cubicBezTo>
                    <a:pt x="180" y="1364"/>
                    <a:pt x="228" y="1329"/>
                    <a:pt x="240" y="1279"/>
                  </a:cubicBezTo>
                  <a:cubicBezTo>
                    <a:pt x="345" y="846"/>
                    <a:pt x="806" y="439"/>
                    <a:pt x="1362" y="285"/>
                  </a:cubicBezTo>
                  <a:cubicBezTo>
                    <a:pt x="1482" y="253"/>
                    <a:pt x="1640" y="225"/>
                    <a:pt x="1822" y="225"/>
                  </a:cubicBezTo>
                  <a:cubicBezTo>
                    <a:pt x="2125" y="225"/>
                    <a:pt x="2495" y="305"/>
                    <a:pt x="2865" y="583"/>
                  </a:cubicBezTo>
                  <a:cubicBezTo>
                    <a:pt x="2520" y="589"/>
                    <a:pt x="1973" y="651"/>
                    <a:pt x="1666" y="934"/>
                  </a:cubicBezTo>
                  <a:cubicBezTo>
                    <a:pt x="1506" y="1087"/>
                    <a:pt x="1431" y="1279"/>
                    <a:pt x="1441" y="1511"/>
                  </a:cubicBezTo>
                  <a:cubicBezTo>
                    <a:pt x="1451" y="1788"/>
                    <a:pt x="1551" y="1982"/>
                    <a:pt x="1735" y="2095"/>
                  </a:cubicBezTo>
                  <a:cubicBezTo>
                    <a:pt x="1850" y="2163"/>
                    <a:pt x="1987" y="2187"/>
                    <a:pt x="2120" y="2187"/>
                  </a:cubicBezTo>
                  <a:cubicBezTo>
                    <a:pt x="2431" y="2187"/>
                    <a:pt x="2728" y="2057"/>
                    <a:pt x="2745" y="2050"/>
                  </a:cubicBezTo>
                  <a:cubicBezTo>
                    <a:pt x="2803" y="2023"/>
                    <a:pt x="2830" y="1958"/>
                    <a:pt x="2803" y="1900"/>
                  </a:cubicBezTo>
                  <a:cubicBezTo>
                    <a:pt x="2783" y="1859"/>
                    <a:pt x="2740" y="1836"/>
                    <a:pt x="2697" y="1836"/>
                  </a:cubicBezTo>
                  <a:cubicBezTo>
                    <a:pt x="2682" y="1836"/>
                    <a:pt x="2667" y="1839"/>
                    <a:pt x="2653" y="1845"/>
                  </a:cubicBezTo>
                  <a:cubicBezTo>
                    <a:pt x="2555" y="1887"/>
                    <a:pt x="2326" y="1964"/>
                    <a:pt x="2117" y="1964"/>
                  </a:cubicBezTo>
                  <a:cubicBezTo>
                    <a:pt x="2020" y="1964"/>
                    <a:pt x="1927" y="1948"/>
                    <a:pt x="1854" y="1903"/>
                  </a:cubicBezTo>
                  <a:cubicBezTo>
                    <a:pt x="1742" y="1835"/>
                    <a:pt x="1677" y="1698"/>
                    <a:pt x="1666" y="1501"/>
                  </a:cubicBezTo>
                  <a:cubicBezTo>
                    <a:pt x="1660" y="1333"/>
                    <a:pt x="1710" y="1204"/>
                    <a:pt x="1827" y="1098"/>
                  </a:cubicBezTo>
                  <a:cubicBezTo>
                    <a:pt x="2096" y="845"/>
                    <a:pt x="2635" y="807"/>
                    <a:pt x="2940" y="807"/>
                  </a:cubicBezTo>
                  <a:cubicBezTo>
                    <a:pt x="3073" y="807"/>
                    <a:pt x="3162" y="814"/>
                    <a:pt x="3165" y="814"/>
                  </a:cubicBezTo>
                  <a:lnTo>
                    <a:pt x="3472" y="841"/>
                  </a:lnTo>
                  <a:lnTo>
                    <a:pt x="3257" y="627"/>
                  </a:lnTo>
                  <a:cubicBezTo>
                    <a:pt x="2759" y="132"/>
                    <a:pt x="2239" y="1"/>
                    <a:pt x="1826"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22;p25">
              <a:extLst>
                <a:ext uri="{FF2B5EF4-FFF2-40B4-BE49-F238E27FC236}">
                  <a16:creationId xmlns:a16="http://schemas.microsoft.com/office/drawing/2014/main" id="{B6F6D9C4-DFE0-AC9A-64E0-7DAF7CF82210}"/>
                </a:ext>
              </a:extLst>
            </p:cNvPr>
            <p:cNvSpPr/>
            <p:nvPr/>
          </p:nvSpPr>
          <p:spPr>
            <a:xfrm flipH="1">
              <a:off x="7496345" y="2186957"/>
              <a:ext cx="206190" cy="148592"/>
            </a:xfrm>
            <a:custGeom>
              <a:avLst/>
              <a:gdLst/>
              <a:ahLst/>
              <a:cxnLst/>
              <a:rect l="l" t="t" r="r" b="b"/>
              <a:pathLst>
                <a:path w="5180" h="3733" extrusionOk="0">
                  <a:moveTo>
                    <a:pt x="3686" y="0"/>
                  </a:moveTo>
                  <a:cubicBezTo>
                    <a:pt x="2638" y="0"/>
                    <a:pt x="2201" y="1538"/>
                    <a:pt x="1346" y="2215"/>
                  </a:cubicBezTo>
                  <a:cubicBezTo>
                    <a:pt x="357" y="2997"/>
                    <a:pt x="278" y="2580"/>
                    <a:pt x="141" y="2839"/>
                  </a:cubicBezTo>
                  <a:cubicBezTo>
                    <a:pt x="1" y="3118"/>
                    <a:pt x="474" y="3733"/>
                    <a:pt x="1391" y="3733"/>
                  </a:cubicBezTo>
                  <a:cubicBezTo>
                    <a:pt x="1788" y="3733"/>
                    <a:pt x="2268" y="3618"/>
                    <a:pt x="2818" y="3310"/>
                  </a:cubicBezTo>
                  <a:cubicBezTo>
                    <a:pt x="4637" y="2294"/>
                    <a:pt x="5180" y="532"/>
                    <a:pt x="4234" y="126"/>
                  </a:cubicBezTo>
                  <a:cubicBezTo>
                    <a:pt x="4033" y="39"/>
                    <a:pt x="3852" y="0"/>
                    <a:pt x="3686" y="0"/>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23;p25">
              <a:extLst>
                <a:ext uri="{FF2B5EF4-FFF2-40B4-BE49-F238E27FC236}">
                  <a16:creationId xmlns:a16="http://schemas.microsoft.com/office/drawing/2014/main" id="{E2FB5DBE-88FB-1F57-438B-2048FB686155}"/>
                </a:ext>
              </a:extLst>
            </p:cNvPr>
            <p:cNvSpPr/>
            <p:nvPr/>
          </p:nvSpPr>
          <p:spPr>
            <a:xfrm flipH="1">
              <a:off x="7518594" y="2417950"/>
              <a:ext cx="107951" cy="19584"/>
            </a:xfrm>
            <a:custGeom>
              <a:avLst/>
              <a:gdLst/>
              <a:ahLst/>
              <a:cxnLst/>
              <a:rect l="l" t="t" r="r" b="b"/>
              <a:pathLst>
                <a:path w="2712" h="492" extrusionOk="0">
                  <a:moveTo>
                    <a:pt x="735" y="1"/>
                  </a:moveTo>
                  <a:cubicBezTo>
                    <a:pt x="386" y="1"/>
                    <a:pt x="135" y="19"/>
                    <a:pt x="110" y="20"/>
                  </a:cubicBezTo>
                  <a:cubicBezTo>
                    <a:pt x="45" y="27"/>
                    <a:pt x="0" y="82"/>
                    <a:pt x="4" y="143"/>
                  </a:cubicBezTo>
                  <a:cubicBezTo>
                    <a:pt x="11" y="202"/>
                    <a:pt x="62" y="246"/>
                    <a:pt x="121" y="246"/>
                  </a:cubicBezTo>
                  <a:cubicBezTo>
                    <a:pt x="123" y="246"/>
                    <a:pt x="125" y="245"/>
                    <a:pt x="127" y="245"/>
                  </a:cubicBezTo>
                  <a:cubicBezTo>
                    <a:pt x="134" y="244"/>
                    <a:pt x="388" y="225"/>
                    <a:pt x="744" y="225"/>
                  </a:cubicBezTo>
                  <a:cubicBezTo>
                    <a:pt x="1277" y="225"/>
                    <a:pt x="2038" y="268"/>
                    <a:pt x="2537" y="481"/>
                  </a:cubicBezTo>
                  <a:cubicBezTo>
                    <a:pt x="2551" y="488"/>
                    <a:pt x="2568" y="491"/>
                    <a:pt x="2581" y="491"/>
                  </a:cubicBezTo>
                  <a:cubicBezTo>
                    <a:pt x="2626" y="491"/>
                    <a:pt x="2670" y="467"/>
                    <a:pt x="2687" y="423"/>
                  </a:cubicBezTo>
                  <a:cubicBezTo>
                    <a:pt x="2711" y="368"/>
                    <a:pt x="2687" y="304"/>
                    <a:pt x="2629" y="277"/>
                  </a:cubicBezTo>
                  <a:cubicBezTo>
                    <a:pt x="2085" y="46"/>
                    <a:pt x="1287" y="1"/>
                    <a:pt x="735"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24;p25">
              <a:extLst>
                <a:ext uri="{FF2B5EF4-FFF2-40B4-BE49-F238E27FC236}">
                  <a16:creationId xmlns:a16="http://schemas.microsoft.com/office/drawing/2014/main" id="{B473B5D4-C815-0225-C208-FE824B43CD48}"/>
                </a:ext>
              </a:extLst>
            </p:cNvPr>
            <p:cNvSpPr/>
            <p:nvPr/>
          </p:nvSpPr>
          <p:spPr>
            <a:xfrm flipH="1">
              <a:off x="7209899" y="2362342"/>
              <a:ext cx="60225" cy="19465"/>
            </a:xfrm>
            <a:custGeom>
              <a:avLst/>
              <a:gdLst/>
              <a:ahLst/>
              <a:cxnLst/>
              <a:rect l="l" t="t" r="r" b="b"/>
              <a:pathLst>
                <a:path w="1513" h="489" extrusionOk="0">
                  <a:moveTo>
                    <a:pt x="1384" y="1"/>
                  </a:moveTo>
                  <a:cubicBezTo>
                    <a:pt x="1348" y="1"/>
                    <a:pt x="1313" y="16"/>
                    <a:pt x="1291" y="45"/>
                  </a:cubicBezTo>
                  <a:cubicBezTo>
                    <a:pt x="1199" y="168"/>
                    <a:pt x="1082" y="240"/>
                    <a:pt x="943" y="256"/>
                  </a:cubicBezTo>
                  <a:cubicBezTo>
                    <a:pt x="913" y="260"/>
                    <a:pt x="884" y="262"/>
                    <a:pt x="854" y="262"/>
                  </a:cubicBezTo>
                  <a:cubicBezTo>
                    <a:pt x="528" y="262"/>
                    <a:pt x="201" y="24"/>
                    <a:pt x="198" y="24"/>
                  </a:cubicBezTo>
                  <a:cubicBezTo>
                    <a:pt x="177" y="9"/>
                    <a:pt x="153" y="2"/>
                    <a:pt x="129" y="2"/>
                  </a:cubicBezTo>
                  <a:cubicBezTo>
                    <a:pt x="94" y="2"/>
                    <a:pt x="60" y="17"/>
                    <a:pt x="38" y="45"/>
                  </a:cubicBezTo>
                  <a:cubicBezTo>
                    <a:pt x="1" y="92"/>
                    <a:pt x="11" y="164"/>
                    <a:pt x="58" y="202"/>
                  </a:cubicBezTo>
                  <a:cubicBezTo>
                    <a:pt x="75" y="212"/>
                    <a:pt x="451" y="489"/>
                    <a:pt x="857" y="489"/>
                  </a:cubicBezTo>
                  <a:cubicBezTo>
                    <a:pt x="895" y="489"/>
                    <a:pt x="936" y="486"/>
                    <a:pt x="973" y="478"/>
                  </a:cubicBezTo>
                  <a:cubicBezTo>
                    <a:pt x="1175" y="451"/>
                    <a:pt x="1345" y="349"/>
                    <a:pt x="1475" y="178"/>
                  </a:cubicBezTo>
                  <a:cubicBezTo>
                    <a:pt x="1512" y="130"/>
                    <a:pt x="1502" y="59"/>
                    <a:pt x="1451" y="21"/>
                  </a:cubicBezTo>
                  <a:cubicBezTo>
                    <a:pt x="1431" y="7"/>
                    <a:pt x="1407" y="1"/>
                    <a:pt x="1384"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25;p25">
              <a:extLst>
                <a:ext uri="{FF2B5EF4-FFF2-40B4-BE49-F238E27FC236}">
                  <a16:creationId xmlns:a16="http://schemas.microsoft.com/office/drawing/2014/main" id="{5D27E47D-43EB-182B-CCA2-D83FC70CC556}"/>
                </a:ext>
              </a:extLst>
            </p:cNvPr>
            <p:cNvSpPr/>
            <p:nvPr/>
          </p:nvSpPr>
          <p:spPr>
            <a:xfrm flipH="1">
              <a:off x="7408292" y="2476027"/>
              <a:ext cx="72047" cy="43825"/>
            </a:xfrm>
            <a:custGeom>
              <a:avLst/>
              <a:gdLst/>
              <a:ahLst/>
              <a:cxnLst/>
              <a:rect l="l" t="t" r="r" b="b"/>
              <a:pathLst>
                <a:path w="1810" h="1101" extrusionOk="0">
                  <a:moveTo>
                    <a:pt x="152" y="1"/>
                  </a:moveTo>
                  <a:cubicBezTo>
                    <a:pt x="93" y="1"/>
                    <a:pt x="45" y="43"/>
                    <a:pt x="42" y="100"/>
                  </a:cubicBezTo>
                  <a:cubicBezTo>
                    <a:pt x="38" y="118"/>
                    <a:pt x="1" y="527"/>
                    <a:pt x="321" y="821"/>
                  </a:cubicBezTo>
                  <a:cubicBezTo>
                    <a:pt x="526" y="1009"/>
                    <a:pt x="823" y="1101"/>
                    <a:pt x="1209" y="1101"/>
                  </a:cubicBezTo>
                  <a:cubicBezTo>
                    <a:pt x="1362" y="1101"/>
                    <a:pt x="1526" y="1087"/>
                    <a:pt x="1707" y="1057"/>
                  </a:cubicBezTo>
                  <a:cubicBezTo>
                    <a:pt x="1769" y="1046"/>
                    <a:pt x="1810" y="989"/>
                    <a:pt x="1800" y="930"/>
                  </a:cubicBezTo>
                  <a:cubicBezTo>
                    <a:pt x="1790" y="876"/>
                    <a:pt x="1744" y="836"/>
                    <a:pt x="1691" y="836"/>
                  </a:cubicBezTo>
                  <a:cubicBezTo>
                    <a:pt x="1684" y="836"/>
                    <a:pt x="1677" y="836"/>
                    <a:pt x="1670" y="838"/>
                  </a:cubicBezTo>
                  <a:cubicBezTo>
                    <a:pt x="1501" y="865"/>
                    <a:pt x="1346" y="878"/>
                    <a:pt x="1207" y="878"/>
                  </a:cubicBezTo>
                  <a:cubicBezTo>
                    <a:pt x="884" y="878"/>
                    <a:pt x="641" y="806"/>
                    <a:pt x="482" y="661"/>
                  </a:cubicBezTo>
                  <a:cubicBezTo>
                    <a:pt x="243" y="442"/>
                    <a:pt x="267" y="128"/>
                    <a:pt x="267" y="124"/>
                  </a:cubicBezTo>
                  <a:cubicBezTo>
                    <a:pt x="274" y="63"/>
                    <a:pt x="229" y="9"/>
                    <a:pt x="165" y="1"/>
                  </a:cubicBezTo>
                  <a:cubicBezTo>
                    <a:pt x="160" y="1"/>
                    <a:pt x="156" y="1"/>
                    <a:pt x="152"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26;p25">
              <a:extLst>
                <a:ext uri="{FF2B5EF4-FFF2-40B4-BE49-F238E27FC236}">
                  <a16:creationId xmlns:a16="http://schemas.microsoft.com/office/drawing/2014/main" id="{C7795390-179A-0A09-7546-98E5E5B6CECD}"/>
                </a:ext>
              </a:extLst>
            </p:cNvPr>
            <p:cNvSpPr/>
            <p:nvPr/>
          </p:nvSpPr>
          <p:spPr>
            <a:xfrm flipH="1">
              <a:off x="7429229" y="2536652"/>
              <a:ext cx="37098" cy="19903"/>
            </a:xfrm>
            <a:custGeom>
              <a:avLst/>
              <a:gdLst/>
              <a:ahLst/>
              <a:cxnLst/>
              <a:rect l="l" t="t" r="r" b="b"/>
              <a:pathLst>
                <a:path w="932" h="500" extrusionOk="0">
                  <a:moveTo>
                    <a:pt x="128" y="0"/>
                  </a:moveTo>
                  <a:cubicBezTo>
                    <a:pt x="95" y="0"/>
                    <a:pt x="63" y="13"/>
                    <a:pt x="41" y="39"/>
                  </a:cubicBezTo>
                  <a:cubicBezTo>
                    <a:pt x="0" y="87"/>
                    <a:pt x="7" y="155"/>
                    <a:pt x="55" y="196"/>
                  </a:cubicBezTo>
                  <a:cubicBezTo>
                    <a:pt x="92" y="230"/>
                    <a:pt x="420" y="499"/>
                    <a:pt x="741" y="499"/>
                  </a:cubicBezTo>
                  <a:cubicBezTo>
                    <a:pt x="768" y="499"/>
                    <a:pt x="799" y="496"/>
                    <a:pt x="826" y="493"/>
                  </a:cubicBezTo>
                  <a:cubicBezTo>
                    <a:pt x="887" y="482"/>
                    <a:pt x="932" y="424"/>
                    <a:pt x="919" y="363"/>
                  </a:cubicBezTo>
                  <a:cubicBezTo>
                    <a:pt x="909" y="308"/>
                    <a:pt x="862" y="269"/>
                    <a:pt x="808" y="269"/>
                  </a:cubicBezTo>
                  <a:cubicBezTo>
                    <a:pt x="801" y="269"/>
                    <a:pt x="795" y="270"/>
                    <a:pt x="788" y="271"/>
                  </a:cubicBezTo>
                  <a:cubicBezTo>
                    <a:pt x="772" y="274"/>
                    <a:pt x="756" y="275"/>
                    <a:pt x="739" y="275"/>
                  </a:cubicBezTo>
                  <a:cubicBezTo>
                    <a:pt x="540" y="275"/>
                    <a:pt x="290" y="101"/>
                    <a:pt x="205" y="28"/>
                  </a:cubicBezTo>
                  <a:cubicBezTo>
                    <a:pt x="183" y="10"/>
                    <a:pt x="155" y="0"/>
                    <a:pt x="128" y="0"/>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27;p25">
              <a:extLst>
                <a:ext uri="{FF2B5EF4-FFF2-40B4-BE49-F238E27FC236}">
                  <a16:creationId xmlns:a16="http://schemas.microsoft.com/office/drawing/2014/main" id="{8991E169-A735-E4E6-9023-DF8D8358F080}"/>
                </a:ext>
              </a:extLst>
            </p:cNvPr>
            <p:cNvSpPr/>
            <p:nvPr/>
          </p:nvSpPr>
          <p:spPr>
            <a:xfrm flipH="1">
              <a:off x="7484922" y="2482874"/>
              <a:ext cx="259568" cy="146801"/>
            </a:xfrm>
            <a:custGeom>
              <a:avLst/>
              <a:gdLst/>
              <a:ahLst/>
              <a:cxnLst/>
              <a:rect l="l" t="t" r="r" b="b"/>
              <a:pathLst>
                <a:path w="6521" h="3688" extrusionOk="0">
                  <a:moveTo>
                    <a:pt x="6084" y="1"/>
                  </a:moveTo>
                  <a:cubicBezTo>
                    <a:pt x="4779" y="182"/>
                    <a:pt x="1277" y="563"/>
                    <a:pt x="448" y="563"/>
                  </a:cubicBezTo>
                  <a:lnTo>
                    <a:pt x="396" y="563"/>
                  </a:lnTo>
                  <a:cubicBezTo>
                    <a:pt x="308" y="560"/>
                    <a:pt x="219" y="554"/>
                    <a:pt x="130" y="540"/>
                  </a:cubicBezTo>
                  <a:cubicBezTo>
                    <a:pt x="45" y="758"/>
                    <a:pt x="1" y="990"/>
                    <a:pt x="1" y="1229"/>
                  </a:cubicBezTo>
                  <a:cubicBezTo>
                    <a:pt x="1" y="2588"/>
                    <a:pt x="1458" y="3687"/>
                    <a:pt x="3261" y="3687"/>
                  </a:cubicBezTo>
                  <a:cubicBezTo>
                    <a:pt x="5060" y="3687"/>
                    <a:pt x="6520" y="2588"/>
                    <a:pt x="6520" y="1229"/>
                  </a:cubicBezTo>
                  <a:cubicBezTo>
                    <a:pt x="6520" y="782"/>
                    <a:pt x="6360" y="362"/>
                    <a:pt x="6084" y="1"/>
                  </a:cubicBezTo>
                  <a:close/>
                </a:path>
              </a:pathLst>
            </a:custGeom>
            <a:solidFill>
              <a:srgbClr val="FFA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28;p25">
              <a:extLst>
                <a:ext uri="{FF2B5EF4-FFF2-40B4-BE49-F238E27FC236}">
                  <a16:creationId xmlns:a16="http://schemas.microsoft.com/office/drawing/2014/main" id="{B933E840-7B3D-E134-DCC2-20E79B0D70C3}"/>
                </a:ext>
              </a:extLst>
            </p:cNvPr>
            <p:cNvSpPr/>
            <p:nvPr/>
          </p:nvSpPr>
          <p:spPr>
            <a:xfrm flipH="1">
              <a:off x="7108636" y="2419662"/>
              <a:ext cx="174824" cy="151179"/>
            </a:xfrm>
            <a:custGeom>
              <a:avLst/>
              <a:gdLst/>
              <a:ahLst/>
              <a:cxnLst/>
              <a:rect l="l" t="t" r="r" b="b"/>
              <a:pathLst>
                <a:path w="4392" h="3798" extrusionOk="0">
                  <a:moveTo>
                    <a:pt x="4391" y="1"/>
                  </a:moveTo>
                  <a:cubicBezTo>
                    <a:pt x="3469" y="158"/>
                    <a:pt x="1534" y="496"/>
                    <a:pt x="383" y="571"/>
                  </a:cubicBezTo>
                  <a:cubicBezTo>
                    <a:pt x="86" y="1118"/>
                    <a:pt x="1" y="1718"/>
                    <a:pt x="192" y="2278"/>
                  </a:cubicBezTo>
                  <a:cubicBezTo>
                    <a:pt x="523" y="3230"/>
                    <a:pt x="1568" y="3797"/>
                    <a:pt x="2783" y="3797"/>
                  </a:cubicBezTo>
                  <a:cubicBezTo>
                    <a:pt x="2858" y="3797"/>
                    <a:pt x="2933" y="3793"/>
                    <a:pt x="3008" y="3790"/>
                  </a:cubicBezTo>
                  <a:cubicBezTo>
                    <a:pt x="3773" y="2794"/>
                    <a:pt x="4326" y="1524"/>
                    <a:pt x="4391" y="1"/>
                  </a:cubicBezTo>
                  <a:close/>
                </a:path>
              </a:pathLst>
            </a:custGeom>
            <a:solidFill>
              <a:srgbClr val="FFA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29;p25">
              <a:extLst>
                <a:ext uri="{FF2B5EF4-FFF2-40B4-BE49-F238E27FC236}">
                  <a16:creationId xmlns:a16="http://schemas.microsoft.com/office/drawing/2014/main" id="{7FE89484-6043-850A-395B-A9CB33E2D990}"/>
                </a:ext>
              </a:extLst>
            </p:cNvPr>
            <p:cNvSpPr/>
            <p:nvPr/>
          </p:nvSpPr>
          <p:spPr>
            <a:xfrm flipH="1">
              <a:off x="7539810" y="2358600"/>
              <a:ext cx="53339" cy="65201"/>
            </a:xfrm>
            <a:custGeom>
              <a:avLst/>
              <a:gdLst/>
              <a:ahLst/>
              <a:cxnLst/>
              <a:rect l="l" t="t" r="r" b="b"/>
              <a:pathLst>
                <a:path w="1340" h="1638" extrusionOk="0">
                  <a:moveTo>
                    <a:pt x="875" y="1"/>
                  </a:moveTo>
                  <a:cubicBezTo>
                    <a:pt x="814" y="1"/>
                    <a:pt x="746" y="12"/>
                    <a:pt x="670" y="36"/>
                  </a:cubicBezTo>
                  <a:cubicBezTo>
                    <a:pt x="322" y="153"/>
                    <a:pt x="1" y="296"/>
                    <a:pt x="1" y="821"/>
                  </a:cubicBezTo>
                  <a:cubicBezTo>
                    <a:pt x="1" y="1347"/>
                    <a:pt x="302" y="1637"/>
                    <a:pt x="670" y="1637"/>
                  </a:cubicBezTo>
                  <a:cubicBezTo>
                    <a:pt x="1042" y="1637"/>
                    <a:pt x="1340" y="1347"/>
                    <a:pt x="1340" y="821"/>
                  </a:cubicBezTo>
                  <a:cubicBezTo>
                    <a:pt x="1340" y="374"/>
                    <a:pt x="1223" y="1"/>
                    <a:pt x="875" y="1"/>
                  </a:cubicBezTo>
                  <a:close/>
                </a:path>
              </a:pathLst>
            </a:custGeom>
            <a:solidFill>
              <a:srgbClr val="442D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30;p25">
              <a:extLst>
                <a:ext uri="{FF2B5EF4-FFF2-40B4-BE49-F238E27FC236}">
                  <a16:creationId xmlns:a16="http://schemas.microsoft.com/office/drawing/2014/main" id="{80701A39-BAA2-C3A9-6E33-462724336B11}"/>
                </a:ext>
              </a:extLst>
            </p:cNvPr>
            <p:cNvSpPr/>
            <p:nvPr/>
          </p:nvSpPr>
          <p:spPr>
            <a:xfrm flipH="1">
              <a:off x="7546178" y="2370741"/>
              <a:ext cx="12857" cy="20579"/>
            </a:xfrm>
            <a:custGeom>
              <a:avLst/>
              <a:gdLst/>
              <a:ahLst/>
              <a:cxnLst/>
              <a:rect l="l" t="t" r="r" b="b"/>
              <a:pathLst>
                <a:path w="323" h="517" extrusionOk="0">
                  <a:moveTo>
                    <a:pt x="161" y="1"/>
                  </a:moveTo>
                  <a:cubicBezTo>
                    <a:pt x="73" y="1"/>
                    <a:pt x="1" y="117"/>
                    <a:pt x="1" y="261"/>
                  </a:cubicBezTo>
                  <a:cubicBezTo>
                    <a:pt x="1" y="401"/>
                    <a:pt x="73" y="516"/>
                    <a:pt x="161" y="516"/>
                  </a:cubicBezTo>
                  <a:cubicBezTo>
                    <a:pt x="250" y="516"/>
                    <a:pt x="322" y="401"/>
                    <a:pt x="322" y="261"/>
                  </a:cubicBezTo>
                  <a:cubicBezTo>
                    <a:pt x="322" y="117"/>
                    <a:pt x="250" y="1"/>
                    <a:pt x="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31;p25">
              <a:extLst>
                <a:ext uri="{FF2B5EF4-FFF2-40B4-BE49-F238E27FC236}">
                  <a16:creationId xmlns:a16="http://schemas.microsoft.com/office/drawing/2014/main" id="{63E66FDE-7BF3-F1C7-5334-282F9B88DA59}"/>
                </a:ext>
              </a:extLst>
            </p:cNvPr>
            <p:cNvSpPr/>
            <p:nvPr/>
          </p:nvSpPr>
          <p:spPr>
            <a:xfrm flipH="1">
              <a:off x="7211253" y="2258130"/>
              <a:ext cx="67191" cy="95413"/>
            </a:xfrm>
            <a:custGeom>
              <a:avLst/>
              <a:gdLst/>
              <a:ahLst/>
              <a:cxnLst/>
              <a:rect l="l" t="t" r="r" b="b"/>
              <a:pathLst>
                <a:path w="1688" h="2397" extrusionOk="0">
                  <a:moveTo>
                    <a:pt x="998" y="1"/>
                  </a:moveTo>
                  <a:cubicBezTo>
                    <a:pt x="947" y="1"/>
                    <a:pt x="895" y="15"/>
                    <a:pt x="845" y="44"/>
                  </a:cubicBezTo>
                  <a:cubicBezTo>
                    <a:pt x="456" y="273"/>
                    <a:pt x="1" y="744"/>
                    <a:pt x="1" y="1219"/>
                  </a:cubicBezTo>
                  <a:cubicBezTo>
                    <a:pt x="1" y="1871"/>
                    <a:pt x="380" y="2397"/>
                    <a:pt x="845" y="2397"/>
                  </a:cubicBezTo>
                  <a:cubicBezTo>
                    <a:pt x="1308" y="2397"/>
                    <a:pt x="1688" y="1871"/>
                    <a:pt x="1688" y="1219"/>
                  </a:cubicBezTo>
                  <a:cubicBezTo>
                    <a:pt x="1688" y="653"/>
                    <a:pt x="1349" y="1"/>
                    <a:pt x="998" y="1"/>
                  </a:cubicBezTo>
                  <a:close/>
                </a:path>
              </a:pathLst>
            </a:custGeom>
            <a:solidFill>
              <a:srgbClr val="442D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32;p25">
              <a:extLst>
                <a:ext uri="{FF2B5EF4-FFF2-40B4-BE49-F238E27FC236}">
                  <a16:creationId xmlns:a16="http://schemas.microsoft.com/office/drawing/2014/main" id="{04260BCE-70EE-A58E-F609-2F390F7FA9D8}"/>
                </a:ext>
              </a:extLst>
            </p:cNvPr>
            <p:cNvSpPr/>
            <p:nvPr/>
          </p:nvSpPr>
          <p:spPr>
            <a:xfrm flipH="1">
              <a:off x="7219810" y="2283008"/>
              <a:ext cx="12817" cy="20539"/>
            </a:xfrm>
            <a:custGeom>
              <a:avLst/>
              <a:gdLst/>
              <a:ahLst/>
              <a:cxnLst/>
              <a:rect l="l" t="t" r="r" b="b"/>
              <a:pathLst>
                <a:path w="322" h="516" extrusionOk="0">
                  <a:moveTo>
                    <a:pt x="161" y="0"/>
                  </a:moveTo>
                  <a:cubicBezTo>
                    <a:pt x="72" y="0"/>
                    <a:pt x="1" y="116"/>
                    <a:pt x="1" y="256"/>
                  </a:cubicBezTo>
                  <a:cubicBezTo>
                    <a:pt x="1" y="399"/>
                    <a:pt x="72" y="516"/>
                    <a:pt x="161" y="516"/>
                  </a:cubicBezTo>
                  <a:cubicBezTo>
                    <a:pt x="250" y="516"/>
                    <a:pt x="321" y="399"/>
                    <a:pt x="321" y="256"/>
                  </a:cubicBezTo>
                  <a:cubicBezTo>
                    <a:pt x="321" y="116"/>
                    <a:pt x="250"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33;p25">
              <a:extLst>
                <a:ext uri="{FF2B5EF4-FFF2-40B4-BE49-F238E27FC236}">
                  <a16:creationId xmlns:a16="http://schemas.microsoft.com/office/drawing/2014/main" id="{AFE0AD08-20B7-D36A-C3AB-A99722EDB39F}"/>
                </a:ext>
              </a:extLst>
            </p:cNvPr>
            <p:cNvSpPr/>
            <p:nvPr/>
          </p:nvSpPr>
          <p:spPr>
            <a:xfrm flipH="1">
              <a:off x="7128780" y="2024031"/>
              <a:ext cx="287074" cy="154881"/>
            </a:xfrm>
            <a:custGeom>
              <a:avLst/>
              <a:gdLst/>
              <a:ahLst/>
              <a:cxnLst/>
              <a:rect l="l" t="t" r="r" b="b"/>
              <a:pathLst>
                <a:path w="7212" h="3891" extrusionOk="0">
                  <a:moveTo>
                    <a:pt x="2191" y="1"/>
                  </a:moveTo>
                  <a:cubicBezTo>
                    <a:pt x="866" y="1"/>
                    <a:pt x="0" y="539"/>
                    <a:pt x="473" y="1840"/>
                  </a:cubicBezTo>
                  <a:cubicBezTo>
                    <a:pt x="815" y="2771"/>
                    <a:pt x="1907" y="2328"/>
                    <a:pt x="3678" y="2549"/>
                  </a:cubicBezTo>
                  <a:cubicBezTo>
                    <a:pt x="5411" y="2768"/>
                    <a:pt x="5883" y="3891"/>
                    <a:pt x="6227" y="3891"/>
                  </a:cubicBezTo>
                  <a:cubicBezTo>
                    <a:pt x="6265" y="3891"/>
                    <a:pt x="6301" y="3877"/>
                    <a:pt x="6337" y="3847"/>
                  </a:cubicBezTo>
                  <a:cubicBezTo>
                    <a:pt x="6700" y="3546"/>
                    <a:pt x="7212" y="1341"/>
                    <a:pt x="4754" y="488"/>
                  </a:cubicBezTo>
                  <a:cubicBezTo>
                    <a:pt x="3859" y="177"/>
                    <a:pt x="2950" y="1"/>
                    <a:pt x="2191" y="1"/>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34;p25">
              <a:extLst>
                <a:ext uri="{FF2B5EF4-FFF2-40B4-BE49-F238E27FC236}">
                  <a16:creationId xmlns:a16="http://schemas.microsoft.com/office/drawing/2014/main" id="{E422E779-4DD4-F37A-201A-B735206D1C38}"/>
                </a:ext>
              </a:extLst>
            </p:cNvPr>
            <p:cNvSpPr/>
            <p:nvPr/>
          </p:nvSpPr>
          <p:spPr>
            <a:xfrm flipH="1">
              <a:off x="7541045" y="2349046"/>
              <a:ext cx="125704" cy="46771"/>
            </a:xfrm>
            <a:custGeom>
              <a:avLst/>
              <a:gdLst/>
              <a:ahLst/>
              <a:cxnLst/>
              <a:rect l="l" t="t" r="r" b="b"/>
              <a:pathLst>
                <a:path w="3158" h="1175" extrusionOk="0">
                  <a:moveTo>
                    <a:pt x="3029" y="0"/>
                  </a:moveTo>
                  <a:cubicBezTo>
                    <a:pt x="3016" y="0"/>
                    <a:pt x="3003" y="3"/>
                    <a:pt x="2990" y="7"/>
                  </a:cubicBezTo>
                  <a:lnTo>
                    <a:pt x="93" y="956"/>
                  </a:lnTo>
                  <a:cubicBezTo>
                    <a:pt x="31" y="976"/>
                    <a:pt x="0" y="1041"/>
                    <a:pt x="20" y="1099"/>
                  </a:cubicBezTo>
                  <a:cubicBezTo>
                    <a:pt x="38" y="1143"/>
                    <a:pt x="82" y="1174"/>
                    <a:pt x="129" y="1174"/>
                  </a:cubicBezTo>
                  <a:cubicBezTo>
                    <a:pt x="140" y="1174"/>
                    <a:pt x="154" y="1171"/>
                    <a:pt x="164" y="1168"/>
                  </a:cubicBezTo>
                  <a:lnTo>
                    <a:pt x="3066" y="218"/>
                  </a:lnTo>
                  <a:cubicBezTo>
                    <a:pt x="3124" y="198"/>
                    <a:pt x="3157" y="136"/>
                    <a:pt x="3137" y="75"/>
                  </a:cubicBezTo>
                  <a:cubicBezTo>
                    <a:pt x="3121" y="29"/>
                    <a:pt x="3077" y="0"/>
                    <a:pt x="3029" y="0"/>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35;p25">
              <a:extLst>
                <a:ext uri="{FF2B5EF4-FFF2-40B4-BE49-F238E27FC236}">
                  <a16:creationId xmlns:a16="http://schemas.microsoft.com/office/drawing/2014/main" id="{91442C9D-68BC-7F7B-B54C-EB491D9CA2C5}"/>
                </a:ext>
              </a:extLst>
            </p:cNvPr>
            <p:cNvSpPr/>
            <p:nvPr/>
          </p:nvSpPr>
          <p:spPr>
            <a:xfrm flipH="1">
              <a:off x="7231355" y="2253950"/>
              <a:ext cx="67151" cy="72803"/>
            </a:xfrm>
            <a:custGeom>
              <a:avLst/>
              <a:gdLst/>
              <a:ahLst/>
              <a:cxnLst/>
              <a:rect l="l" t="t" r="r" b="b"/>
              <a:pathLst>
                <a:path w="1687" h="1829" extrusionOk="0">
                  <a:moveTo>
                    <a:pt x="1557" y="0"/>
                  </a:moveTo>
                  <a:cubicBezTo>
                    <a:pt x="1535" y="0"/>
                    <a:pt x="1514" y="6"/>
                    <a:pt x="1495" y="17"/>
                  </a:cubicBezTo>
                  <a:cubicBezTo>
                    <a:pt x="1444" y="50"/>
                    <a:pt x="205" y="812"/>
                    <a:pt x="13" y="1693"/>
                  </a:cubicBezTo>
                  <a:cubicBezTo>
                    <a:pt x="0" y="1754"/>
                    <a:pt x="41" y="1812"/>
                    <a:pt x="103" y="1826"/>
                  </a:cubicBezTo>
                  <a:cubicBezTo>
                    <a:pt x="109" y="1826"/>
                    <a:pt x="120" y="1829"/>
                    <a:pt x="126" y="1829"/>
                  </a:cubicBezTo>
                  <a:cubicBezTo>
                    <a:pt x="177" y="1829"/>
                    <a:pt x="225" y="1791"/>
                    <a:pt x="239" y="1740"/>
                  </a:cubicBezTo>
                  <a:cubicBezTo>
                    <a:pt x="410" y="951"/>
                    <a:pt x="1604" y="214"/>
                    <a:pt x="1618" y="208"/>
                  </a:cubicBezTo>
                  <a:cubicBezTo>
                    <a:pt x="1672" y="173"/>
                    <a:pt x="1686" y="105"/>
                    <a:pt x="1656" y="54"/>
                  </a:cubicBezTo>
                  <a:cubicBezTo>
                    <a:pt x="1634" y="19"/>
                    <a:pt x="1595" y="0"/>
                    <a:pt x="1557" y="0"/>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36;p25">
              <a:extLst>
                <a:ext uri="{FF2B5EF4-FFF2-40B4-BE49-F238E27FC236}">
                  <a16:creationId xmlns:a16="http://schemas.microsoft.com/office/drawing/2014/main" id="{B9452C62-9B95-FACC-505B-E20BA8E87423}"/>
                </a:ext>
              </a:extLst>
            </p:cNvPr>
            <p:cNvSpPr/>
            <p:nvPr/>
          </p:nvSpPr>
          <p:spPr>
            <a:xfrm flipH="1">
              <a:off x="7826931" y="2290333"/>
              <a:ext cx="136332" cy="194726"/>
            </a:xfrm>
            <a:custGeom>
              <a:avLst/>
              <a:gdLst/>
              <a:ahLst/>
              <a:cxnLst/>
              <a:rect l="l" t="t" r="r" b="b"/>
              <a:pathLst>
                <a:path w="3425" h="4892" extrusionOk="0">
                  <a:moveTo>
                    <a:pt x="3220" y="1"/>
                  </a:moveTo>
                  <a:lnTo>
                    <a:pt x="0" y="4622"/>
                  </a:lnTo>
                  <a:lnTo>
                    <a:pt x="520" y="4892"/>
                  </a:lnTo>
                  <a:lnTo>
                    <a:pt x="3425" y="803"/>
                  </a:lnTo>
                  <a:lnTo>
                    <a:pt x="3220" y="1"/>
                  </a:ln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537;p25">
              <a:extLst>
                <a:ext uri="{FF2B5EF4-FFF2-40B4-BE49-F238E27FC236}">
                  <a16:creationId xmlns:a16="http://schemas.microsoft.com/office/drawing/2014/main" id="{8EFEB779-01D7-1ADA-3FAA-10B7E69C8D55}"/>
                </a:ext>
              </a:extLst>
            </p:cNvPr>
            <p:cNvSpPr/>
            <p:nvPr/>
          </p:nvSpPr>
          <p:spPr>
            <a:xfrm flipH="1">
              <a:off x="7044123" y="2209208"/>
              <a:ext cx="796060" cy="296109"/>
            </a:xfrm>
            <a:custGeom>
              <a:avLst/>
              <a:gdLst/>
              <a:ahLst/>
              <a:cxnLst/>
              <a:rect l="l" t="t" r="r" b="b"/>
              <a:pathLst>
                <a:path w="19999" h="7439" extrusionOk="0">
                  <a:moveTo>
                    <a:pt x="17322" y="468"/>
                  </a:moveTo>
                  <a:cubicBezTo>
                    <a:pt x="17966" y="468"/>
                    <a:pt x="18474" y="523"/>
                    <a:pt x="18636" y="625"/>
                  </a:cubicBezTo>
                  <a:cubicBezTo>
                    <a:pt x="19138" y="936"/>
                    <a:pt x="18978" y="4237"/>
                    <a:pt x="18998" y="4571"/>
                  </a:cubicBezTo>
                  <a:cubicBezTo>
                    <a:pt x="19019" y="4909"/>
                    <a:pt x="15537" y="5407"/>
                    <a:pt x="14540" y="5489"/>
                  </a:cubicBezTo>
                  <a:cubicBezTo>
                    <a:pt x="14457" y="5496"/>
                    <a:pt x="14381" y="5500"/>
                    <a:pt x="14311" y="5500"/>
                  </a:cubicBezTo>
                  <a:cubicBezTo>
                    <a:pt x="13537" y="5500"/>
                    <a:pt x="13511" y="5044"/>
                    <a:pt x="13199" y="3626"/>
                  </a:cubicBezTo>
                  <a:cubicBezTo>
                    <a:pt x="12860" y="2075"/>
                    <a:pt x="12986" y="1563"/>
                    <a:pt x="13400" y="1236"/>
                  </a:cubicBezTo>
                  <a:cubicBezTo>
                    <a:pt x="14074" y="702"/>
                    <a:pt x="15991" y="468"/>
                    <a:pt x="17322" y="468"/>
                  </a:cubicBezTo>
                  <a:close/>
                  <a:moveTo>
                    <a:pt x="7781" y="1101"/>
                  </a:moveTo>
                  <a:cubicBezTo>
                    <a:pt x="8928" y="1101"/>
                    <a:pt x="9940" y="1419"/>
                    <a:pt x="10279" y="2243"/>
                  </a:cubicBezTo>
                  <a:cubicBezTo>
                    <a:pt x="10659" y="3161"/>
                    <a:pt x="9559" y="5738"/>
                    <a:pt x="9000" y="6285"/>
                  </a:cubicBezTo>
                  <a:cubicBezTo>
                    <a:pt x="8439" y="6831"/>
                    <a:pt x="4442" y="6967"/>
                    <a:pt x="3262" y="7046"/>
                  </a:cubicBezTo>
                  <a:cubicBezTo>
                    <a:pt x="3168" y="7052"/>
                    <a:pt x="3079" y="7055"/>
                    <a:pt x="2995" y="7055"/>
                  </a:cubicBezTo>
                  <a:cubicBezTo>
                    <a:pt x="2029" y="7055"/>
                    <a:pt x="1745" y="6649"/>
                    <a:pt x="1783" y="6128"/>
                  </a:cubicBezTo>
                  <a:cubicBezTo>
                    <a:pt x="1821" y="5565"/>
                    <a:pt x="1476" y="2305"/>
                    <a:pt x="1708" y="1922"/>
                  </a:cubicBezTo>
                  <a:cubicBezTo>
                    <a:pt x="2203" y="1100"/>
                    <a:pt x="6081" y="1188"/>
                    <a:pt x="7385" y="1113"/>
                  </a:cubicBezTo>
                  <a:cubicBezTo>
                    <a:pt x="7518" y="1105"/>
                    <a:pt x="7650" y="1101"/>
                    <a:pt x="7781" y="1101"/>
                  </a:cubicBezTo>
                  <a:close/>
                  <a:moveTo>
                    <a:pt x="14957" y="0"/>
                  </a:moveTo>
                  <a:cubicBezTo>
                    <a:pt x="13434" y="0"/>
                    <a:pt x="13359" y="584"/>
                    <a:pt x="12799" y="936"/>
                  </a:cubicBezTo>
                  <a:cubicBezTo>
                    <a:pt x="12239" y="1287"/>
                    <a:pt x="12038" y="1506"/>
                    <a:pt x="11379" y="1540"/>
                  </a:cubicBezTo>
                  <a:cubicBezTo>
                    <a:pt x="11338" y="1542"/>
                    <a:pt x="11298" y="1543"/>
                    <a:pt x="11258" y="1543"/>
                  </a:cubicBezTo>
                  <a:cubicBezTo>
                    <a:pt x="10227" y="1543"/>
                    <a:pt x="9798" y="792"/>
                    <a:pt x="8720" y="605"/>
                  </a:cubicBezTo>
                  <a:cubicBezTo>
                    <a:pt x="8477" y="563"/>
                    <a:pt x="8060" y="545"/>
                    <a:pt x="7542" y="545"/>
                  </a:cubicBezTo>
                  <a:cubicBezTo>
                    <a:pt x="5667" y="545"/>
                    <a:pt x="2463" y="775"/>
                    <a:pt x="1381" y="898"/>
                  </a:cubicBezTo>
                  <a:cubicBezTo>
                    <a:pt x="1" y="1051"/>
                    <a:pt x="117" y="1615"/>
                    <a:pt x="138" y="2325"/>
                  </a:cubicBezTo>
                  <a:cubicBezTo>
                    <a:pt x="158" y="3035"/>
                    <a:pt x="861" y="3134"/>
                    <a:pt x="1100" y="3175"/>
                  </a:cubicBezTo>
                  <a:cubicBezTo>
                    <a:pt x="1343" y="3213"/>
                    <a:pt x="1141" y="4800"/>
                    <a:pt x="1182" y="5855"/>
                  </a:cubicBezTo>
                  <a:cubicBezTo>
                    <a:pt x="1223" y="6909"/>
                    <a:pt x="1981" y="7418"/>
                    <a:pt x="2800" y="7438"/>
                  </a:cubicBezTo>
                  <a:cubicBezTo>
                    <a:pt x="2814" y="7439"/>
                    <a:pt x="2829" y="7439"/>
                    <a:pt x="2845" y="7439"/>
                  </a:cubicBezTo>
                  <a:cubicBezTo>
                    <a:pt x="3770" y="7439"/>
                    <a:pt x="8172" y="6948"/>
                    <a:pt x="8880" y="6817"/>
                  </a:cubicBezTo>
                  <a:cubicBezTo>
                    <a:pt x="9600" y="6681"/>
                    <a:pt x="10399" y="4998"/>
                    <a:pt x="10638" y="4100"/>
                  </a:cubicBezTo>
                  <a:cubicBezTo>
                    <a:pt x="10874" y="3228"/>
                    <a:pt x="10881" y="2298"/>
                    <a:pt x="11684" y="2298"/>
                  </a:cubicBezTo>
                  <a:cubicBezTo>
                    <a:pt x="11708" y="2298"/>
                    <a:pt x="11732" y="2299"/>
                    <a:pt x="11757" y="2301"/>
                  </a:cubicBezTo>
                  <a:cubicBezTo>
                    <a:pt x="12638" y="2362"/>
                    <a:pt x="13140" y="5466"/>
                    <a:pt x="13478" y="5797"/>
                  </a:cubicBezTo>
                  <a:cubicBezTo>
                    <a:pt x="13535" y="5852"/>
                    <a:pt x="13703" y="5875"/>
                    <a:pt x="13948" y="5875"/>
                  </a:cubicBezTo>
                  <a:cubicBezTo>
                    <a:pt x="15172" y="5875"/>
                    <a:pt x="18299" y="5293"/>
                    <a:pt x="18817" y="5213"/>
                  </a:cubicBezTo>
                  <a:cubicBezTo>
                    <a:pt x="19438" y="5114"/>
                    <a:pt x="19356" y="4763"/>
                    <a:pt x="19397" y="4223"/>
                  </a:cubicBezTo>
                  <a:cubicBezTo>
                    <a:pt x="19438" y="3684"/>
                    <a:pt x="19397" y="1834"/>
                    <a:pt x="19336" y="1461"/>
                  </a:cubicBezTo>
                  <a:cubicBezTo>
                    <a:pt x="19278" y="1092"/>
                    <a:pt x="19517" y="1171"/>
                    <a:pt x="19756" y="936"/>
                  </a:cubicBezTo>
                  <a:cubicBezTo>
                    <a:pt x="19998" y="700"/>
                    <a:pt x="19838" y="0"/>
                    <a:pt x="19517" y="0"/>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538;p25">
              <a:extLst>
                <a:ext uri="{FF2B5EF4-FFF2-40B4-BE49-F238E27FC236}">
                  <a16:creationId xmlns:a16="http://schemas.microsoft.com/office/drawing/2014/main" id="{14C2E741-A8F6-E38A-40A7-9B39166E98FB}"/>
                </a:ext>
              </a:extLst>
            </p:cNvPr>
            <p:cNvSpPr/>
            <p:nvPr/>
          </p:nvSpPr>
          <p:spPr>
            <a:xfrm flipH="1">
              <a:off x="7427842" y="2253114"/>
              <a:ext cx="347617" cy="236442"/>
            </a:xfrm>
            <a:custGeom>
              <a:avLst/>
              <a:gdLst/>
              <a:ahLst/>
              <a:cxnLst/>
              <a:rect l="l" t="t" r="r" b="b"/>
              <a:pathLst>
                <a:path w="8733" h="5940" extrusionOk="0">
                  <a:moveTo>
                    <a:pt x="7148" y="826"/>
                  </a:moveTo>
                  <a:cubicBezTo>
                    <a:pt x="7227" y="826"/>
                    <a:pt x="7305" y="857"/>
                    <a:pt x="7377" y="928"/>
                  </a:cubicBezTo>
                  <a:cubicBezTo>
                    <a:pt x="7981" y="1550"/>
                    <a:pt x="7824" y="2492"/>
                    <a:pt x="7633" y="3246"/>
                  </a:cubicBezTo>
                  <a:cubicBezTo>
                    <a:pt x="7592" y="3414"/>
                    <a:pt x="7462" y="3485"/>
                    <a:pt x="7325" y="3485"/>
                  </a:cubicBezTo>
                  <a:cubicBezTo>
                    <a:pt x="7125" y="3485"/>
                    <a:pt x="6909" y="3321"/>
                    <a:pt x="6971" y="3069"/>
                  </a:cubicBezTo>
                  <a:cubicBezTo>
                    <a:pt x="7094" y="2587"/>
                    <a:pt x="7298" y="1820"/>
                    <a:pt x="6892" y="1403"/>
                  </a:cubicBezTo>
                  <a:cubicBezTo>
                    <a:pt x="6657" y="1161"/>
                    <a:pt x="6892" y="826"/>
                    <a:pt x="7148" y="826"/>
                  </a:cubicBezTo>
                  <a:close/>
                  <a:moveTo>
                    <a:pt x="7182" y="3731"/>
                  </a:moveTo>
                  <a:cubicBezTo>
                    <a:pt x="7626" y="3731"/>
                    <a:pt x="7626" y="4400"/>
                    <a:pt x="7182" y="4400"/>
                  </a:cubicBezTo>
                  <a:cubicBezTo>
                    <a:pt x="6742" y="4400"/>
                    <a:pt x="6742" y="3731"/>
                    <a:pt x="7182" y="3731"/>
                  </a:cubicBezTo>
                  <a:close/>
                  <a:moveTo>
                    <a:pt x="5759" y="2410"/>
                  </a:moveTo>
                  <a:cubicBezTo>
                    <a:pt x="5807" y="2410"/>
                    <a:pt x="5851" y="2441"/>
                    <a:pt x="5868" y="2485"/>
                  </a:cubicBezTo>
                  <a:cubicBezTo>
                    <a:pt x="5888" y="2546"/>
                    <a:pt x="5855" y="2608"/>
                    <a:pt x="5797" y="2628"/>
                  </a:cubicBezTo>
                  <a:lnTo>
                    <a:pt x="5619" y="2686"/>
                  </a:lnTo>
                  <a:cubicBezTo>
                    <a:pt x="5841" y="2786"/>
                    <a:pt x="5920" y="3107"/>
                    <a:pt x="5920" y="3471"/>
                  </a:cubicBezTo>
                  <a:cubicBezTo>
                    <a:pt x="5920" y="3840"/>
                    <a:pt x="5773" y="4093"/>
                    <a:pt x="5561" y="4213"/>
                  </a:cubicBezTo>
                  <a:cubicBezTo>
                    <a:pt x="5851" y="4254"/>
                    <a:pt x="6134" y="4318"/>
                    <a:pt x="6370" y="4418"/>
                  </a:cubicBezTo>
                  <a:cubicBezTo>
                    <a:pt x="6428" y="4445"/>
                    <a:pt x="6452" y="4509"/>
                    <a:pt x="6428" y="4564"/>
                  </a:cubicBezTo>
                  <a:cubicBezTo>
                    <a:pt x="6411" y="4608"/>
                    <a:pt x="6367" y="4632"/>
                    <a:pt x="6322" y="4632"/>
                  </a:cubicBezTo>
                  <a:cubicBezTo>
                    <a:pt x="6309" y="4632"/>
                    <a:pt x="6292" y="4629"/>
                    <a:pt x="6278" y="4622"/>
                  </a:cubicBezTo>
                  <a:cubicBezTo>
                    <a:pt x="5776" y="4410"/>
                    <a:pt x="5008" y="4366"/>
                    <a:pt x="4475" y="4366"/>
                  </a:cubicBezTo>
                  <a:cubicBezTo>
                    <a:pt x="4124" y="4366"/>
                    <a:pt x="3875" y="4383"/>
                    <a:pt x="3868" y="4386"/>
                  </a:cubicBezTo>
                  <a:lnTo>
                    <a:pt x="3861" y="4386"/>
                  </a:lnTo>
                  <a:cubicBezTo>
                    <a:pt x="3799" y="4386"/>
                    <a:pt x="3749" y="4342"/>
                    <a:pt x="3745" y="4284"/>
                  </a:cubicBezTo>
                  <a:cubicBezTo>
                    <a:pt x="3741" y="4223"/>
                    <a:pt x="3786" y="4168"/>
                    <a:pt x="3851" y="4161"/>
                  </a:cubicBezTo>
                  <a:cubicBezTo>
                    <a:pt x="3875" y="4161"/>
                    <a:pt x="4130" y="4141"/>
                    <a:pt x="4483" y="4141"/>
                  </a:cubicBezTo>
                  <a:cubicBezTo>
                    <a:pt x="4595" y="4141"/>
                    <a:pt x="4721" y="4144"/>
                    <a:pt x="4855" y="4147"/>
                  </a:cubicBezTo>
                  <a:cubicBezTo>
                    <a:pt x="4691" y="4014"/>
                    <a:pt x="4581" y="3786"/>
                    <a:pt x="4581" y="3471"/>
                  </a:cubicBezTo>
                  <a:cubicBezTo>
                    <a:pt x="4581" y="3243"/>
                    <a:pt x="4642" y="3086"/>
                    <a:pt x="4741" y="2973"/>
                  </a:cubicBezTo>
                  <a:lnTo>
                    <a:pt x="4741" y="2973"/>
                  </a:lnTo>
                  <a:lnTo>
                    <a:pt x="2895" y="3578"/>
                  </a:lnTo>
                  <a:cubicBezTo>
                    <a:pt x="2885" y="3581"/>
                    <a:pt x="2871" y="3584"/>
                    <a:pt x="2860" y="3584"/>
                  </a:cubicBezTo>
                  <a:cubicBezTo>
                    <a:pt x="2813" y="3584"/>
                    <a:pt x="2769" y="3553"/>
                    <a:pt x="2751" y="3509"/>
                  </a:cubicBezTo>
                  <a:cubicBezTo>
                    <a:pt x="2731" y="3451"/>
                    <a:pt x="2762" y="3386"/>
                    <a:pt x="2824" y="3366"/>
                  </a:cubicBezTo>
                  <a:lnTo>
                    <a:pt x="5721" y="2417"/>
                  </a:lnTo>
                  <a:cubicBezTo>
                    <a:pt x="5735" y="2414"/>
                    <a:pt x="5745" y="2410"/>
                    <a:pt x="5759" y="2410"/>
                  </a:cubicBezTo>
                  <a:close/>
                  <a:moveTo>
                    <a:pt x="6319" y="0"/>
                  </a:moveTo>
                  <a:cubicBezTo>
                    <a:pt x="6039" y="570"/>
                    <a:pt x="5476" y="1188"/>
                    <a:pt x="4650" y="1648"/>
                  </a:cubicBezTo>
                  <a:cubicBezTo>
                    <a:pt x="4100" y="1956"/>
                    <a:pt x="3618" y="2072"/>
                    <a:pt x="3223" y="2072"/>
                  </a:cubicBezTo>
                  <a:cubicBezTo>
                    <a:pt x="2307" y="2072"/>
                    <a:pt x="1833" y="1457"/>
                    <a:pt x="1973" y="1177"/>
                  </a:cubicBezTo>
                  <a:cubicBezTo>
                    <a:pt x="2110" y="918"/>
                    <a:pt x="2189" y="1335"/>
                    <a:pt x="3178" y="553"/>
                  </a:cubicBezTo>
                  <a:cubicBezTo>
                    <a:pt x="3345" y="419"/>
                    <a:pt x="3495" y="256"/>
                    <a:pt x="3635" y="79"/>
                  </a:cubicBezTo>
                  <a:lnTo>
                    <a:pt x="3635" y="79"/>
                  </a:lnTo>
                  <a:cubicBezTo>
                    <a:pt x="2107" y="140"/>
                    <a:pt x="399" y="290"/>
                    <a:pt x="82" y="819"/>
                  </a:cubicBezTo>
                  <a:cubicBezTo>
                    <a:pt x="24" y="915"/>
                    <a:pt x="0" y="1198"/>
                    <a:pt x="0" y="1577"/>
                  </a:cubicBezTo>
                  <a:cubicBezTo>
                    <a:pt x="0" y="2601"/>
                    <a:pt x="161" y="4322"/>
                    <a:pt x="161" y="4909"/>
                  </a:cubicBezTo>
                  <a:cubicBezTo>
                    <a:pt x="161" y="4957"/>
                    <a:pt x="157" y="4994"/>
                    <a:pt x="157" y="5025"/>
                  </a:cubicBezTo>
                  <a:cubicBezTo>
                    <a:pt x="154" y="5056"/>
                    <a:pt x="154" y="5083"/>
                    <a:pt x="154" y="5110"/>
                  </a:cubicBezTo>
                  <a:cubicBezTo>
                    <a:pt x="154" y="5540"/>
                    <a:pt x="396" y="5875"/>
                    <a:pt x="1096" y="5940"/>
                  </a:cubicBezTo>
                  <a:cubicBezTo>
                    <a:pt x="1622" y="5117"/>
                    <a:pt x="2742" y="4547"/>
                    <a:pt x="4039" y="4547"/>
                  </a:cubicBezTo>
                  <a:cubicBezTo>
                    <a:pt x="5077" y="4547"/>
                    <a:pt x="6002" y="4912"/>
                    <a:pt x="6599" y="5483"/>
                  </a:cubicBezTo>
                  <a:cubicBezTo>
                    <a:pt x="6974" y="5401"/>
                    <a:pt x="7254" y="5302"/>
                    <a:pt x="7374" y="5182"/>
                  </a:cubicBezTo>
                  <a:cubicBezTo>
                    <a:pt x="7855" y="4714"/>
                    <a:pt x="8732" y="2751"/>
                    <a:pt x="8732" y="1625"/>
                  </a:cubicBezTo>
                  <a:cubicBezTo>
                    <a:pt x="8732" y="1437"/>
                    <a:pt x="8708" y="1273"/>
                    <a:pt x="8653" y="1140"/>
                  </a:cubicBezTo>
                  <a:cubicBezTo>
                    <a:pt x="8329" y="355"/>
                    <a:pt x="7398" y="27"/>
                    <a:pt x="6319" y="0"/>
                  </a:cubicBezTo>
                  <a:close/>
                </a:path>
              </a:pathLst>
            </a:custGeom>
            <a:solidFill>
              <a:srgbClr val="D1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539;p25">
              <a:extLst>
                <a:ext uri="{FF2B5EF4-FFF2-40B4-BE49-F238E27FC236}">
                  <a16:creationId xmlns:a16="http://schemas.microsoft.com/office/drawing/2014/main" id="{C4B2998C-EB0B-39FE-FFCE-BF357FAAE7B3}"/>
                </a:ext>
              </a:extLst>
            </p:cNvPr>
            <p:cNvSpPr/>
            <p:nvPr/>
          </p:nvSpPr>
          <p:spPr>
            <a:xfrm flipH="1">
              <a:off x="7523930" y="2252955"/>
              <a:ext cx="178565" cy="82635"/>
            </a:xfrm>
            <a:custGeom>
              <a:avLst/>
              <a:gdLst/>
              <a:ahLst/>
              <a:cxnLst/>
              <a:rect l="l" t="t" r="r" b="b"/>
              <a:pathLst>
                <a:path w="4486" h="2076" extrusionOk="0">
                  <a:moveTo>
                    <a:pt x="4318" y="1"/>
                  </a:moveTo>
                  <a:cubicBezTo>
                    <a:pt x="4189" y="1"/>
                    <a:pt x="4059" y="4"/>
                    <a:pt x="3926" y="14"/>
                  </a:cubicBezTo>
                  <a:cubicBezTo>
                    <a:pt x="3458" y="42"/>
                    <a:pt x="2659" y="48"/>
                    <a:pt x="1802" y="83"/>
                  </a:cubicBezTo>
                  <a:cubicBezTo>
                    <a:pt x="1662" y="260"/>
                    <a:pt x="1512" y="423"/>
                    <a:pt x="1345" y="557"/>
                  </a:cubicBezTo>
                  <a:cubicBezTo>
                    <a:pt x="356" y="1339"/>
                    <a:pt x="277" y="922"/>
                    <a:pt x="140" y="1181"/>
                  </a:cubicBezTo>
                  <a:cubicBezTo>
                    <a:pt x="0" y="1461"/>
                    <a:pt x="474" y="2076"/>
                    <a:pt x="1390" y="2076"/>
                  </a:cubicBezTo>
                  <a:cubicBezTo>
                    <a:pt x="1785" y="2076"/>
                    <a:pt x="2267" y="1960"/>
                    <a:pt x="2817" y="1652"/>
                  </a:cubicBezTo>
                  <a:cubicBezTo>
                    <a:pt x="3643" y="1192"/>
                    <a:pt x="4206" y="574"/>
                    <a:pt x="4486" y="4"/>
                  </a:cubicBezTo>
                  <a:cubicBezTo>
                    <a:pt x="4431" y="1"/>
                    <a:pt x="4377" y="1"/>
                    <a:pt x="4318" y="1"/>
                  </a:cubicBezTo>
                  <a:close/>
                </a:path>
              </a:pathLst>
            </a:custGeom>
            <a:solidFill>
              <a:srgbClr val="4D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540;p25">
              <a:extLst>
                <a:ext uri="{FF2B5EF4-FFF2-40B4-BE49-F238E27FC236}">
                  <a16:creationId xmlns:a16="http://schemas.microsoft.com/office/drawing/2014/main" id="{FCEC7255-6FB6-089A-ECC1-A337997AA57E}"/>
                </a:ext>
              </a:extLst>
            </p:cNvPr>
            <p:cNvSpPr/>
            <p:nvPr/>
          </p:nvSpPr>
          <p:spPr>
            <a:xfrm flipH="1">
              <a:off x="7518594" y="2417911"/>
              <a:ext cx="107951" cy="19624"/>
            </a:xfrm>
            <a:custGeom>
              <a:avLst/>
              <a:gdLst/>
              <a:ahLst/>
              <a:cxnLst/>
              <a:rect l="l" t="t" r="r" b="b"/>
              <a:pathLst>
                <a:path w="2712" h="493" extrusionOk="0">
                  <a:moveTo>
                    <a:pt x="742" y="1"/>
                  </a:moveTo>
                  <a:cubicBezTo>
                    <a:pt x="389" y="1"/>
                    <a:pt x="134" y="21"/>
                    <a:pt x="110" y="21"/>
                  </a:cubicBezTo>
                  <a:cubicBezTo>
                    <a:pt x="45" y="28"/>
                    <a:pt x="0" y="83"/>
                    <a:pt x="4" y="144"/>
                  </a:cubicBezTo>
                  <a:cubicBezTo>
                    <a:pt x="8" y="202"/>
                    <a:pt x="58" y="246"/>
                    <a:pt x="120" y="246"/>
                  </a:cubicBezTo>
                  <a:lnTo>
                    <a:pt x="127" y="246"/>
                  </a:lnTo>
                  <a:cubicBezTo>
                    <a:pt x="134" y="243"/>
                    <a:pt x="383" y="226"/>
                    <a:pt x="734" y="226"/>
                  </a:cubicBezTo>
                  <a:cubicBezTo>
                    <a:pt x="1267" y="226"/>
                    <a:pt x="2035" y="270"/>
                    <a:pt x="2537" y="482"/>
                  </a:cubicBezTo>
                  <a:cubicBezTo>
                    <a:pt x="2551" y="489"/>
                    <a:pt x="2568" y="492"/>
                    <a:pt x="2581" y="492"/>
                  </a:cubicBezTo>
                  <a:cubicBezTo>
                    <a:pt x="2626" y="492"/>
                    <a:pt x="2670" y="468"/>
                    <a:pt x="2687" y="424"/>
                  </a:cubicBezTo>
                  <a:cubicBezTo>
                    <a:pt x="2711" y="369"/>
                    <a:pt x="2687" y="305"/>
                    <a:pt x="2629" y="278"/>
                  </a:cubicBezTo>
                  <a:cubicBezTo>
                    <a:pt x="2393" y="178"/>
                    <a:pt x="2110" y="114"/>
                    <a:pt x="1820" y="73"/>
                  </a:cubicBezTo>
                  <a:cubicBezTo>
                    <a:pt x="1728" y="120"/>
                    <a:pt x="1622" y="147"/>
                    <a:pt x="1509" y="147"/>
                  </a:cubicBezTo>
                  <a:cubicBezTo>
                    <a:pt x="1363" y="147"/>
                    <a:pt x="1223" y="100"/>
                    <a:pt x="1114" y="7"/>
                  </a:cubicBezTo>
                  <a:cubicBezTo>
                    <a:pt x="980" y="4"/>
                    <a:pt x="854" y="1"/>
                    <a:pt x="742" y="1"/>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41;p25">
              <a:extLst>
                <a:ext uri="{FF2B5EF4-FFF2-40B4-BE49-F238E27FC236}">
                  <a16:creationId xmlns:a16="http://schemas.microsoft.com/office/drawing/2014/main" id="{432208F3-7BB2-A869-061C-A1672DBAC4CB}"/>
                </a:ext>
              </a:extLst>
            </p:cNvPr>
            <p:cNvSpPr/>
            <p:nvPr/>
          </p:nvSpPr>
          <p:spPr>
            <a:xfrm flipH="1">
              <a:off x="7512785" y="2434072"/>
              <a:ext cx="219087" cy="56045"/>
            </a:xfrm>
            <a:custGeom>
              <a:avLst/>
              <a:gdLst/>
              <a:ahLst/>
              <a:cxnLst/>
              <a:rect l="l" t="t" r="r" b="b"/>
              <a:pathLst>
                <a:path w="5504" h="1408" extrusionOk="0">
                  <a:moveTo>
                    <a:pt x="2944" y="1"/>
                  </a:moveTo>
                  <a:cubicBezTo>
                    <a:pt x="1647" y="1"/>
                    <a:pt x="527" y="571"/>
                    <a:pt x="1" y="1394"/>
                  </a:cubicBezTo>
                  <a:cubicBezTo>
                    <a:pt x="86" y="1404"/>
                    <a:pt x="179" y="1408"/>
                    <a:pt x="278" y="1408"/>
                  </a:cubicBezTo>
                  <a:cubicBezTo>
                    <a:pt x="360" y="1408"/>
                    <a:pt x="448" y="1404"/>
                    <a:pt x="541" y="1397"/>
                  </a:cubicBezTo>
                  <a:cubicBezTo>
                    <a:pt x="1466" y="1336"/>
                    <a:pt x="4128" y="1240"/>
                    <a:pt x="5504" y="937"/>
                  </a:cubicBezTo>
                  <a:cubicBezTo>
                    <a:pt x="4907" y="366"/>
                    <a:pt x="3982" y="1"/>
                    <a:pt x="2944" y="1"/>
                  </a:cubicBezTo>
                  <a:close/>
                </a:path>
              </a:pathLst>
            </a:custGeom>
            <a:solidFill>
              <a:srgbClr val="D1A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542;p25">
              <a:extLst>
                <a:ext uri="{FF2B5EF4-FFF2-40B4-BE49-F238E27FC236}">
                  <a16:creationId xmlns:a16="http://schemas.microsoft.com/office/drawing/2014/main" id="{C3F66624-FAFC-F3F0-F661-0262BAE03613}"/>
                </a:ext>
              </a:extLst>
            </p:cNvPr>
            <p:cNvSpPr/>
            <p:nvPr/>
          </p:nvSpPr>
          <p:spPr>
            <a:xfrm flipH="1">
              <a:off x="7539810" y="2360033"/>
              <a:ext cx="53339" cy="63768"/>
            </a:xfrm>
            <a:custGeom>
              <a:avLst/>
              <a:gdLst/>
              <a:ahLst/>
              <a:cxnLst/>
              <a:rect l="l" t="t" r="r" b="b"/>
              <a:pathLst>
                <a:path w="1340" h="1602" extrusionOk="0">
                  <a:moveTo>
                    <a:pt x="1018" y="270"/>
                  </a:moveTo>
                  <a:cubicBezTo>
                    <a:pt x="1107" y="270"/>
                    <a:pt x="1179" y="386"/>
                    <a:pt x="1179" y="530"/>
                  </a:cubicBezTo>
                  <a:cubicBezTo>
                    <a:pt x="1179" y="670"/>
                    <a:pt x="1107" y="785"/>
                    <a:pt x="1018" y="785"/>
                  </a:cubicBezTo>
                  <a:cubicBezTo>
                    <a:pt x="930" y="785"/>
                    <a:pt x="858" y="670"/>
                    <a:pt x="858" y="530"/>
                  </a:cubicBezTo>
                  <a:cubicBezTo>
                    <a:pt x="858" y="386"/>
                    <a:pt x="930" y="270"/>
                    <a:pt x="1018" y="270"/>
                  </a:cubicBezTo>
                  <a:close/>
                  <a:moveTo>
                    <a:pt x="1039" y="0"/>
                  </a:moveTo>
                  <a:lnTo>
                    <a:pt x="161" y="287"/>
                  </a:lnTo>
                  <a:cubicBezTo>
                    <a:pt x="62" y="400"/>
                    <a:pt x="1" y="557"/>
                    <a:pt x="1" y="785"/>
                  </a:cubicBezTo>
                  <a:cubicBezTo>
                    <a:pt x="1" y="1100"/>
                    <a:pt x="111" y="1328"/>
                    <a:pt x="275" y="1461"/>
                  </a:cubicBezTo>
                  <a:cubicBezTo>
                    <a:pt x="384" y="1554"/>
                    <a:pt x="524" y="1601"/>
                    <a:pt x="670" y="1601"/>
                  </a:cubicBezTo>
                  <a:cubicBezTo>
                    <a:pt x="783" y="1601"/>
                    <a:pt x="889" y="1574"/>
                    <a:pt x="981" y="1527"/>
                  </a:cubicBezTo>
                  <a:cubicBezTo>
                    <a:pt x="1193" y="1407"/>
                    <a:pt x="1340" y="1154"/>
                    <a:pt x="1340" y="785"/>
                  </a:cubicBezTo>
                  <a:cubicBezTo>
                    <a:pt x="1340" y="421"/>
                    <a:pt x="1261" y="100"/>
                    <a:pt x="1039" y="0"/>
                  </a:cubicBezTo>
                  <a:close/>
                </a:path>
              </a:pathLst>
            </a:custGeom>
            <a:solidFill>
              <a:srgbClr val="442D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543;p25">
              <a:extLst>
                <a:ext uri="{FF2B5EF4-FFF2-40B4-BE49-F238E27FC236}">
                  <a16:creationId xmlns:a16="http://schemas.microsoft.com/office/drawing/2014/main" id="{5D7B5DD3-850F-822E-696A-53C482DF990C}"/>
                </a:ext>
              </a:extLst>
            </p:cNvPr>
            <p:cNvSpPr/>
            <p:nvPr/>
          </p:nvSpPr>
          <p:spPr>
            <a:xfrm flipH="1">
              <a:off x="7546178" y="2370741"/>
              <a:ext cx="12857" cy="20579"/>
            </a:xfrm>
            <a:custGeom>
              <a:avLst/>
              <a:gdLst/>
              <a:ahLst/>
              <a:cxnLst/>
              <a:rect l="l" t="t" r="r" b="b"/>
              <a:pathLst>
                <a:path w="323" h="517" extrusionOk="0">
                  <a:moveTo>
                    <a:pt x="161" y="1"/>
                  </a:moveTo>
                  <a:cubicBezTo>
                    <a:pt x="73" y="1"/>
                    <a:pt x="1" y="117"/>
                    <a:pt x="1" y="261"/>
                  </a:cubicBezTo>
                  <a:cubicBezTo>
                    <a:pt x="1" y="401"/>
                    <a:pt x="73" y="516"/>
                    <a:pt x="161" y="516"/>
                  </a:cubicBezTo>
                  <a:cubicBezTo>
                    <a:pt x="250" y="516"/>
                    <a:pt x="322" y="401"/>
                    <a:pt x="322" y="261"/>
                  </a:cubicBezTo>
                  <a:cubicBezTo>
                    <a:pt x="322" y="117"/>
                    <a:pt x="250" y="1"/>
                    <a:pt x="161" y="1"/>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544;p25">
              <a:extLst>
                <a:ext uri="{FF2B5EF4-FFF2-40B4-BE49-F238E27FC236}">
                  <a16:creationId xmlns:a16="http://schemas.microsoft.com/office/drawing/2014/main" id="{537ED3F1-7027-BAD8-1F1A-C23F28BC3595}"/>
                </a:ext>
              </a:extLst>
            </p:cNvPr>
            <p:cNvSpPr/>
            <p:nvPr/>
          </p:nvSpPr>
          <p:spPr>
            <a:xfrm flipH="1">
              <a:off x="7541045" y="2349046"/>
              <a:ext cx="125704" cy="46771"/>
            </a:xfrm>
            <a:custGeom>
              <a:avLst/>
              <a:gdLst/>
              <a:ahLst/>
              <a:cxnLst/>
              <a:rect l="l" t="t" r="r" b="b"/>
              <a:pathLst>
                <a:path w="3158" h="1175" extrusionOk="0">
                  <a:moveTo>
                    <a:pt x="3028" y="0"/>
                  </a:moveTo>
                  <a:cubicBezTo>
                    <a:pt x="3014" y="0"/>
                    <a:pt x="3004" y="4"/>
                    <a:pt x="2990" y="7"/>
                  </a:cubicBezTo>
                  <a:lnTo>
                    <a:pt x="93" y="956"/>
                  </a:lnTo>
                  <a:cubicBezTo>
                    <a:pt x="31" y="976"/>
                    <a:pt x="0" y="1041"/>
                    <a:pt x="20" y="1099"/>
                  </a:cubicBezTo>
                  <a:cubicBezTo>
                    <a:pt x="38" y="1143"/>
                    <a:pt x="82" y="1174"/>
                    <a:pt x="129" y="1174"/>
                  </a:cubicBezTo>
                  <a:cubicBezTo>
                    <a:pt x="140" y="1174"/>
                    <a:pt x="154" y="1171"/>
                    <a:pt x="164" y="1168"/>
                  </a:cubicBezTo>
                  <a:lnTo>
                    <a:pt x="2010" y="563"/>
                  </a:lnTo>
                  <a:lnTo>
                    <a:pt x="2888" y="276"/>
                  </a:lnTo>
                  <a:lnTo>
                    <a:pt x="3066" y="218"/>
                  </a:lnTo>
                  <a:cubicBezTo>
                    <a:pt x="3124" y="198"/>
                    <a:pt x="3157" y="136"/>
                    <a:pt x="3137" y="75"/>
                  </a:cubicBezTo>
                  <a:cubicBezTo>
                    <a:pt x="3120" y="31"/>
                    <a:pt x="3076" y="0"/>
                    <a:pt x="3028" y="0"/>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545;p25">
              <a:extLst>
                <a:ext uri="{FF2B5EF4-FFF2-40B4-BE49-F238E27FC236}">
                  <a16:creationId xmlns:a16="http://schemas.microsoft.com/office/drawing/2014/main" id="{A9E65D1D-FDC8-136E-8263-F319861ABFFF}"/>
                </a:ext>
              </a:extLst>
            </p:cNvPr>
            <p:cNvSpPr/>
            <p:nvPr/>
          </p:nvSpPr>
          <p:spPr>
            <a:xfrm flipH="1">
              <a:off x="7430987" y="2252955"/>
              <a:ext cx="341208" cy="45577"/>
            </a:xfrm>
            <a:custGeom>
              <a:avLst/>
              <a:gdLst/>
              <a:ahLst/>
              <a:cxnLst/>
              <a:rect l="l" t="t" r="r" b="b"/>
              <a:pathLst>
                <a:path w="8572" h="1145" extrusionOk="0">
                  <a:moveTo>
                    <a:pt x="6069" y="1"/>
                  </a:moveTo>
                  <a:cubicBezTo>
                    <a:pt x="6110" y="1"/>
                    <a:pt x="6150" y="1"/>
                    <a:pt x="6190" y="2"/>
                  </a:cubicBezTo>
                  <a:lnTo>
                    <a:pt x="6190" y="2"/>
                  </a:lnTo>
                  <a:cubicBezTo>
                    <a:pt x="6151" y="1"/>
                    <a:pt x="6111" y="1"/>
                    <a:pt x="6069" y="1"/>
                  </a:cubicBezTo>
                  <a:close/>
                  <a:moveTo>
                    <a:pt x="6190" y="2"/>
                  </a:moveTo>
                  <a:cubicBezTo>
                    <a:pt x="6205" y="2"/>
                    <a:pt x="6221" y="3"/>
                    <a:pt x="6237" y="4"/>
                  </a:cubicBezTo>
                  <a:cubicBezTo>
                    <a:pt x="6368" y="7"/>
                    <a:pt x="6498" y="15"/>
                    <a:pt x="6624" y="28"/>
                  </a:cubicBezTo>
                  <a:lnTo>
                    <a:pt x="6624" y="28"/>
                  </a:lnTo>
                  <a:cubicBezTo>
                    <a:pt x="6483" y="13"/>
                    <a:pt x="6338" y="5"/>
                    <a:pt x="6190" y="2"/>
                  </a:cubicBezTo>
                  <a:close/>
                  <a:moveTo>
                    <a:pt x="5677" y="14"/>
                  </a:moveTo>
                  <a:cubicBezTo>
                    <a:pt x="4840" y="62"/>
                    <a:pt x="2944" y="43"/>
                    <a:pt x="1562" y="240"/>
                  </a:cubicBezTo>
                  <a:lnTo>
                    <a:pt x="1562" y="240"/>
                  </a:lnTo>
                  <a:cubicBezTo>
                    <a:pt x="2171" y="154"/>
                    <a:pt x="2879" y="110"/>
                    <a:pt x="3553" y="83"/>
                  </a:cubicBezTo>
                  <a:cubicBezTo>
                    <a:pt x="4410" y="48"/>
                    <a:pt x="5209" y="42"/>
                    <a:pt x="5677" y="14"/>
                  </a:cubicBezTo>
                  <a:close/>
                  <a:moveTo>
                    <a:pt x="1562" y="240"/>
                  </a:moveTo>
                  <a:cubicBezTo>
                    <a:pt x="789" y="350"/>
                    <a:pt x="178" y="527"/>
                    <a:pt x="0" y="823"/>
                  </a:cubicBezTo>
                  <a:cubicBezTo>
                    <a:pt x="178" y="529"/>
                    <a:pt x="789" y="351"/>
                    <a:pt x="1562" y="240"/>
                  </a:cubicBezTo>
                  <a:close/>
                  <a:moveTo>
                    <a:pt x="6624" y="28"/>
                  </a:moveTo>
                  <a:cubicBezTo>
                    <a:pt x="7535" y="120"/>
                    <a:pt x="8287" y="457"/>
                    <a:pt x="8571" y="1144"/>
                  </a:cubicBezTo>
                  <a:cubicBezTo>
                    <a:pt x="8287" y="455"/>
                    <a:pt x="7534" y="118"/>
                    <a:pt x="6624" y="28"/>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546;p25">
              <a:extLst>
                <a:ext uri="{FF2B5EF4-FFF2-40B4-BE49-F238E27FC236}">
                  <a16:creationId xmlns:a16="http://schemas.microsoft.com/office/drawing/2014/main" id="{5E915169-84C0-CB9C-1E62-C109B5D4405E}"/>
                </a:ext>
              </a:extLst>
            </p:cNvPr>
            <p:cNvSpPr/>
            <p:nvPr/>
          </p:nvSpPr>
          <p:spPr>
            <a:xfrm flipH="1">
              <a:off x="7083675" y="2228514"/>
              <a:ext cx="42671" cy="174386"/>
            </a:xfrm>
            <a:custGeom>
              <a:avLst/>
              <a:gdLst/>
              <a:ahLst/>
              <a:cxnLst/>
              <a:rect l="l" t="t" r="r" b="b"/>
              <a:pathLst>
                <a:path w="1072" h="4381" extrusionOk="0">
                  <a:moveTo>
                    <a:pt x="0" y="0"/>
                  </a:moveTo>
                  <a:lnTo>
                    <a:pt x="0" y="0"/>
                  </a:lnTo>
                  <a:cubicBezTo>
                    <a:pt x="3" y="38"/>
                    <a:pt x="10" y="75"/>
                    <a:pt x="14" y="113"/>
                  </a:cubicBezTo>
                  <a:cubicBezTo>
                    <a:pt x="75" y="123"/>
                    <a:pt x="137" y="157"/>
                    <a:pt x="191" y="222"/>
                  </a:cubicBezTo>
                  <a:cubicBezTo>
                    <a:pt x="293" y="341"/>
                    <a:pt x="386" y="471"/>
                    <a:pt x="465" y="604"/>
                  </a:cubicBezTo>
                  <a:lnTo>
                    <a:pt x="758" y="185"/>
                  </a:lnTo>
                  <a:cubicBezTo>
                    <a:pt x="741" y="164"/>
                    <a:pt x="723" y="150"/>
                    <a:pt x="703" y="140"/>
                  </a:cubicBezTo>
                  <a:cubicBezTo>
                    <a:pt x="597" y="72"/>
                    <a:pt x="345" y="24"/>
                    <a:pt x="0" y="0"/>
                  </a:cubicBezTo>
                  <a:close/>
                  <a:moveTo>
                    <a:pt x="983" y="946"/>
                  </a:moveTo>
                  <a:lnTo>
                    <a:pt x="741" y="1287"/>
                  </a:lnTo>
                  <a:cubicBezTo>
                    <a:pt x="857" y="1754"/>
                    <a:pt x="829" y="2253"/>
                    <a:pt x="638" y="2731"/>
                  </a:cubicBezTo>
                  <a:cubicBezTo>
                    <a:pt x="580" y="2881"/>
                    <a:pt x="447" y="2950"/>
                    <a:pt x="314" y="2953"/>
                  </a:cubicBezTo>
                  <a:cubicBezTo>
                    <a:pt x="338" y="3164"/>
                    <a:pt x="358" y="3369"/>
                    <a:pt x="386" y="3561"/>
                  </a:cubicBezTo>
                  <a:lnTo>
                    <a:pt x="386" y="3564"/>
                  </a:lnTo>
                  <a:cubicBezTo>
                    <a:pt x="389" y="3594"/>
                    <a:pt x="392" y="3626"/>
                    <a:pt x="396" y="3656"/>
                  </a:cubicBezTo>
                  <a:cubicBezTo>
                    <a:pt x="396" y="3659"/>
                    <a:pt x="396" y="3663"/>
                    <a:pt x="399" y="3663"/>
                  </a:cubicBezTo>
                  <a:lnTo>
                    <a:pt x="399" y="3670"/>
                  </a:lnTo>
                  <a:lnTo>
                    <a:pt x="399" y="3676"/>
                  </a:lnTo>
                  <a:lnTo>
                    <a:pt x="399" y="3680"/>
                  </a:lnTo>
                  <a:lnTo>
                    <a:pt x="399" y="3687"/>
                  </a:lnTo>
                  <a:cubicBezTo>
                    <a:pt x="399" y="3690"/>
                    <a:pt x="399" y="3694"/>
                    <a:pt x="403" y="3697"/>
                  </a:cubicBezTo>
                  <a:lnTo>
                    <a:pt x="403" y="3707"/>
                  </a:lnTo>
                  <a:lnTo>
                    <a:pt x="403" y="3711"/>
                  </a:lnTo>
                  <a:cubicBezTo>
                    <a:pt x="427" y="3939"/>
                    <a:pt x="444" y="4161"/>
                    <a:pt x="447" y="4380"/>
                  </a:cubicBezTo>
                  <a:cubicBezTo>
                    <a:pt x="823" y="4281"/>
                    <a:pt x="1065" y="4179"/>
                    <a:pt x="1065" y="4089"/>
                  </a:cubicBezTo>
                  <a:lnTo>
                    <a:pt x="1065" y="4086"/>
                  </a:lnTo>
                  <a:cubicBezTo>
                    <a:pt x="1062" y="4066"/>
                    <a:pt x="1062" y="4032"/>
                    <a:pt x="1062" y="3984"/>
                  </a:cubicBezTo>
                  <a:cubicBezTo>
                    <a:pt x="1062" y="3775"/>
                    <a:pt x="1072" y="3342"/>
                    <a:pt x="1072" y="2837"/>
                  </a:cubicBezTo>
                  <a:cubicBezTo>
                    <a:pt x="1072" y="2219"/>
                    <a:pt x="1059" y="1492"/>
                    <a:pt x="983" y="946"/>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547;p25">
              <a:extLst>
                <a:ext uri="{FF2B5EF4-FFF2-40B4-BE49-F238E27FC236}">
                  <a16:creationId xmlns:a16="http://schemas.microsoft.com/office/drawing/2014/main" id="{695619F7-D155-FBDD-E1EB-AAB1B42E4172}"/>
                </a:ext>
              </a:extLst>
            </p:cNvPr>
            <p:cNvSpPr/>
            <p:nvPr/>
          </p:nvSpPr>
          <p:spPr>
            <a:xfrm flipH="1">
              <a:off x="7087177" y="2235838"/>
              <a:ext cx="20699" cy="43945"/>
            </a:xfrm>
            <a:custGeom>
              <a:avLst/>
              <a:gdLst/>
              <a:ahLst/>
              <a:cxnLst/>
              <a:rect l="l" t="t" r="r" b="b"/>
              <a:pathLst>
                <a:path w="520" h="1104" extrusionOk="0">
                  <a:moveTo>
                    <a:pt x="294" y="1"/>
                  </a:moveTo>
                  <a:lnTo>
                    <a:pt x="1" y="420"/>
                  </a:lnTo>
                  <a:cubicBezTo>
                    <a:pt x="127" y="636"/>
                    <a:pt x="219" y="867"/>
                    <a:pt x="277" y="1103"/>
                  </a:cubicBezTo>
                  <a:lnTo>
                    <a:pt x="519" y="762"/>
                  </a:lnTo>
                  <a:cubicBezTo>
                    <a:pt x="472" y="403"/>
                    <a:pt x="400" y="124"/>
                    <a:pt x="294" y="1"/>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48;p25">
              <a:extLst>
                <a:ext uri="{FF2B5EF4-FFF2-40B4-BE49-F238E27FC236}">
                  <a16:creationId xmlns:a16="http://schemas.microsoft.com/office/drawing/2014/main" id="{422B83D7-85D8-DFCC-F45E-0C0CB55DD552}"/>
                </a:ext>
              </a:extLst>
            </p:cNvPr>
            <p:cNvSpPr/>
            <p:nvPr/>
          </p:nvSpPr>
          <p:spPr>
            <a:xfrm flipH="1">
              <a:off x="7110985" y="2227837"/>
              <a:ext cx="211603" cy="200339"/>
            </a:xfrm>
            <a:custGeom>
              <a:avLst/>
              <a:gdLst/>
              <a:ahLst/>
              <a:cxnLst/>
              <a:rect l="l" t="t" r="r" b="b"/>
              <a:pathLst>
                <a:path w="5316" h="5033" extrusionOk="0">
                  <a:moveTo>
                    <a:pt x="2162" y="656"/>
                  </a:moveTo>
                  <a:cubicBezTo>
                    <a:pt x="2199" y="656"/>
                    <a:pt x="2236" y="676"/>
                    <a:pt x="2261" y="710"/>
                  </a:cubicBezTo>
                  <a:cubicBezTo>
                    <a:pt x="2277" y="741"/>
                    <a:pt x="2281" y="775"/>
                    <a:pt x="2271" y="809"/>
                  </a:cubicBezTo>
                  <a:cubicBezTo>
                    <a:pt x="2554" y="966"/>
                    <a:pt x="2797" y="1502"/>
                    <a:pt x="2797" y="1980"/>
                  </a:cubicBezTo>
                  <a:cubicBezTo>
                    <a:pt x="2797" y="2632"/>
                    <a:pt x="2417" y="3158"/>
                    <a:pt x="1954" y="3158"/>
                  </a:cubicBezTo>
                  <a:cubicBezTo>
                    <a:pt x="1489" y="3158"/>
                    <a:pt x="1110" y="2632"/>
                    <a:pt x="1110" y="1980"/>
                  </a:cubicBezTo>
                  <a:cubicBezTo>
                    <a:pt x="1110" y="1929"/>
                    <a:pt x="1117" y="1878"/>
                    <a:pt x="1127" y="1826"/>
                  </a:cubicBezTo>
                  <a:lnTo>
                    <a:pt x="1127" y="1826"/>
                  </a:lnTo>
                  <a:cubicBezTo>
                    <a:pt x="991" y="2007"/>
                    <a:pt x="885" y="2198"/>
                    <a:pt x="844" y="2396"/>
                  </a:cubicBezTo>
                  <a:cubicBezTo>
                    <a:pt x="830" y="2447"/>
                    <a:pt x="782" y="2485"/>
                    <a:pt x="731" y="2485"/>
                  </a:cubicBezTo>
                  <a:cubicBezTo>
                    <a:pt x="725" y="2485"/>
                    <a:pt x="714" y="2482"/>
                    <a:pt x="708" y="2482"/>
                  </a:cubicBezTo>
                  <a:cubicBezTo>
                    <a:pt x="646" y="2468"/>
                    <a:pt x="605" y="2410"/>
                    <a:pt x="618" y="2349"/>
                  </a:cubicBezTo>
                  <a:cubicBezTo>
                    <a:pt x="810" y="1468"/>
                    <a:pt x="2049" y="706"/>
                    <a:pt x="2100" y="673"/>
                  </a:cubicBezTo>
                  <a:cubicBezTo>
                    <a:pt x="2121" y="662"/>
                    <a:pt x="2141" y="656"/>
                    <a:pt x="2162" y="656"/>
                  </a:cubicBezTo>
                  <a:close/>
                  <a:moveTo>
                    <a:pt x="2701" y="3380"/>
                  </a:moveTo>
                  <a:cubicBezTo>
                    <a:pt x="2725" y="3380"/>
                    <a:pt x="2748" y="3386"/>
                    <a:pt x="2769" y="3400"/>
                  </a:cubicBezTo>
                  <a:cubicBezTo>
                    <a:pt x="2820" y="3438"/>
                    <a:pt x="2830" y="3509"/>
                    <a:pt x="2793" y="3557"/>
                  </a:cubicBezTo>
                  <a:cubicBezTo>
                    <a:pt x="2663" y="3728"/>
                    <a:pt x="2493" y="3830"/>
                    <a:pt x="2291" y="3857"/>
                  </a:cubicBezTo>
                  <a:cubicBezTo>
                    <a:pt x="2254" y="3865"/>
                    <a:pt x="2213" y="3868"/>
                    <a:pt x="2175" y="3868"/>
                  </a:cubicBezTo>
                  <a:cubicBezTo>
                    <a:pt x="1769" y="3868"/>
                    <a:pt x="1393" y="3591"/>
                    <a:pt x="1376" y="3581"/>
                  </a:cubicBezTo>
                  <a:cubicBezTo>
                    <a:pt x="1329" y="3543"/>
                    <a:pt x="1319" y="3471"/>
                    <a:pt x="1356" y="3424"/>
                  </a:cubicBezTo>
                  <a:cubicBezTo>
                    <a:pt x="1376" y="3393"/>
                    <a:pt x="1410" y="3380"/>
                    <a:pt x="1448" y="3380"/>
                  </a:cubicBezTo>
                  <a:cubicBezTo>
                    <a:pt x="1472" y="3380"/>
                    <a:pt x="1496" y="3386"/>
                    <a:pt x="1516" y="3403"/>
                  </a:cubicBezTo>
                  <a:cubicBezTo>
                    <a:pt x="1519" y="3403"/>
                    <a:pt x="1847" y="3643"/>
                    <a:pt x="2175" y="3643"/>
                  </a:cubicBezTo>
                  <a:cubicBezTo>
                    <a:pt x="2203" y="3643"/>
                    <a:pt x="2233" y="3643"/>
                    <a:pt x="2261" y="3635"/>
                  </a:cubicBezTo>
                  <a:cubicBezTo>
                    <a:pt x="2400" y="3619"/>
                    <a:pt x="2517" y="3547"/>
                    <a:pt x="2609" y="3424"/>
                  </a:cubicBezTo>
                  <a:cubicBezTo>
                    <a:pt x="2633" y="3397"/>
                    <a:pt x="2666" y="3380"/>
                    <a:pt x="2701" y="3380"/>
                  </a:cubicBezTo>
                  <a:close/>
                  <a:moveTo>
                    <a:pt x="4322" y="0"/>
                  </a:moveTo>
                  <a:cubicBezTo>
                    <a:pt x="2991" y="0"/>
                    <a:pt x="1069" y="232"/>
                    <a:pt x="397" y="768"/>
                  </a:cubicBezTo>
                  <a:cubicBezTo>
                    <a:pt x="147" y="966"/>
                    <a:pt x="1" y="1236"/>
                    <a:pt x="1" y="1762"/>
                  </a:cubicBezTo>
                  <a:cubicBezTo>
                    <a:pt x="1" y="2099"/>
                    <a:pt x="62" y="2550"/>
                    <a:pt x="196" y="3158"/>
                  </a:cubicBezTo>
                  <a:cubicBezTo>
                    <a:pt x="509" y="4577"/>
                    <a:pt x="533" y="5032"/>
                    <a:pt x="1311" y="5032"/>
                  </a:cubicBezTo>
                  <a:cubicBezTo>
                    <a:pt x="1380" y="5032"/>
                    <a:pt x="1455" y="5028"/>
                    <a:pt x="1537" y="5021"/>
                  </a:cubicBezTo>
                  <a:cubicBezTo>
                    <a:pt x="1560" y="5021"/>
                    <a:pt x="1585" y="5018"/>
                    <a:pt x="1612" y="5015"/>
                  </a:cubicBezTo>
                  <a:cubicBezTo>
                    <a:pt x="2031" y="4468"/>
                    <a:pt x="2674" y="4011"/>
                    <a:pt x="3462" y="3752"/>
                  </a:cubicBezTo>
                  <a:cubicBezTo>
                    <a:pt x="3858" y="3622"/>
                    <a:pt x="4254" y="3553"/>
                    <a:pt x="4637" y="3540"/>
                  </a:cubicBezTo>
                  <a:cubicBezTo>
                    <a:pt x="4670" y="3414"/>
                    <a:pt x="4780" y="3304"/>
                    <a:pt x="4954" y="3304"/>
                  </a:cubicBezTo>
                  <a:cubicBezTo>
                    <a:pt x="5149" y="3304"/>
                    <a:pt x="5254" y="3430"/>
                    <a:pt x="5282" y="3574"/>
                  </a:cubicBezTo>
                  <a:cubicBezTo>
                    <a:pt x="5292" y="3574"/>
                    <a:pt x="5302" y="3578"/>
                    <a:pt x="5316" y="3578"/>
                  </a:cubicBezTo>
                  <a:cubicBezTo>
                    <a:pt x="5288" y="3386"/>
                    <a:pt x="5268" y="3181"/>
                    <a:pt x="5244" y="2970"/>
                  </a:cubicBezTo>
                  <a:lnTo>
                    <a:pt x="5227" y="2970"/>
                  </a:lnTo>
                  <a:cubicBezTo>
                    <a:pt x="5015" y="2970"/>
                    <a:pt x="4810" y="2813"/>
                    <a:pt x="4910" y="2567"/>
                  </a:cubicBezTo>
                  <a:cubicBezTo>
                    <a:pt x="5159" y="1935"/>
                    <a:pt x="5087" y="1243"/>
                    <a:pt x="4637" y="710"/>
                  </a:cubicBezTo>
                  <a:cubicBezTo>
                    <a:pt x="4425" y="461"/>
                    <a:pt x="4653" y="126"/>
                    <a:pt x="4899" y="126"/>
                  </a:cubicBezTo>
                  <a:cubicBezTo>
                    <a:pt x="4913" y="126"/>
                    <a:pt x="4930" y="126"/>
                    <a:pt x="4944" y="130"/>
                  </a:cubicBezTo>
                  <a:cubicBezTo>
                    <a:pt x="4940" y="92"/>
                    <a:pt x="4933" y="55"/>
                    <a:pt x="4930" y="17"/>
                  </a:cubicBezTo>
                  <a:cubicBezTo>
                    <a:pt x="4749" y="7"/>
                    <a:pt x="4544" y="0"/>
                    <a:pt x="4322" y="0"/>
                  </a:cubicBezTo>
                  <a:close/>
                </a:path>
              </a:pathLst>
            </a:custGeom>
            <a:solidFill>
              <a:srgbClr val="D1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549;p25">
              <a:extLst>
                <a:ext uri="{FF2B5EF4-FFF2-40B4-BE49-F238E27FC236}">
                  <a16:creationId xmlns:a16="http://schemas.microsoft.com/office/drawing/2014/main" id="{57BCE1F3-4400-E54D-B4D6-F13A784343EB}"/>
                </a:ext>
              </a:extLst>
            </p:cNvPr>
            <p:cNvSpPr/>
            <p:nvPr/>
          </p:nvSpPr>
          <p:spPr>
            <a:xfrm flipH="1">
              <a:off x="7209899" y="2362342"/>
              <a:ext cx="60225" cy="19465"/>
            </a:xfrm>
            <a:custGeom>
              <a:avLst/>
              <a:gdLst/>
              <a:ahLst/>
              <a:cxnLst/>
              <a:rect l="l" t="t" r="r" b="b"/>
              <a:pathLst>
                <a:path w="1513" h="489" extrusionOk="0">
                  <a:moveTo>
                    <a:pt x="130" y="1"/>
                  </a:moveTo>
                  <a:cubicBezTo>
                    <a:pt x="92" y="1"/>
                    <a:pt x="58" y="14"/>
                    <a:pt x="38" y="45"/>
                  </a:cubicBezTo>
                  <a:cubicBezTo>
                    <a:pt x="1" y="92"/>
                    <a:pt x="11" y="164"/>
                    <a:pt x="58" y="202"/>
                  </a:cubicBezTo>
                  <a:cubicBezTo>
                    <a:pt x="75" y="212"/>
                    <a:pt x="451" y="489"/>
                    <a:pt x="857" y="489"/>
                  </a:cubicBezTo>
                  <a:cubicBezTo>
                    <a:pt x="895" y="489"/>
                    <a:pt x="936" y="486"/>
                    <a:pt x="973" y="478"/>
                  </a:cubicBezTo>
                  <a:cubicBezTo>
                    <a:pt x="1175" y="451"/>
                    <a:pt x="1345" y="349"/>
                    <a:pt x="1475" y="178"/>
                  </a:cubicBezTo>
                  <a:cubicBezTo>
                    <a:pt x="1512" y="130"/>
                    <a:pt x="1502" y="59"/>
                    <a:pt x="1451" y="21"/>
                  </a:cubicBezTo>
                  <a:cubicBezTo>
                    <a:pt x="1430" y="7"/>
                    <a:pt x="1407" y="1"/>
                    <a:pt x="1383" y="1"/>
                  </a:cubicBezTo>
                  <a:cubicBezTo>
                    <a:pt x="1348" y="1"/>
                    <a:pt x="1315" y="18"/>
                    <a:pt x="1291" y="45"/>
                  </a:cubicBezTo>
                  <a:cubicBezTo>
                    <a:pt x="1199" y="168"/>
                    <a:pt x="1082" y="240"/>
                    <a:pt x="943" y="256"/>
                  </a:cubicBezTo>
                  <a:cubicBezTo>
                    <a:pt x="915" y="264"/>
                    <a:pt x="885" y="264"/>
                    <a:pt x="857" y="264"/>
                  </a:cubicBezTo>
                  <a:cubicBezTo>
                    <a:pt x="529" y="264"/>
                    <a:pt x="201" y="24"/>
                    <a:pt x="198" y="24"/>
                  </a:cubicBezTo>
                  <a:cubicBezTo>
                    <a:pt x="178" y="7"/>
                    <a:pt x="154" y="1"/>
                    <a:pt x="130" y="1"/>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550;p25">
              <a:extLst>
                <a:ext uri="{FF2B5EF4-FFF2-40B4-BE49-F238E27FC236}">
                  <a16:creationId xmlns:a16="http://schemas.microsoft.com/office/drawing/2014/main" id="{9450D848-D939-4915-C7CC-F7CACEC27B94}"/>
                </a:ext>
              </a:extLst>
            </p:cNvPr>
            <p:cNvSpPr/>
            <p:nvPr/>
          </p:nvSpPr>
          <p:spPr>
            <a:xfrm flipH="1">
              <a:off x="7110264" y="2370223"/>
              <a:ext cx="756" cy="6011"/>
            </a:xfrm>
            <a:custGeom>
              <a:avLst/>
              <a:gdLst/>
              <a:ahLst/>
              <a:cxnLst/>
              <a:rect l="l" t="t" r="r" b="b"/>
              <a:pathLst>
                <a:path w="19" h="151" extrusionOk="0">
                  <a:moveTo>
                    <a:pt x="18" y="147"/>
                  </a:moveTo>
                  <a:lnTo>
                    <a:pt x="18" y="151"/>
                  </a:lnTo>
                  <a:lnTo>
                    <a:pt x="18" y="147"/>
                  </a:lnTo>
                  <a:close/>
                  <a:moveTo>
                    <a:pt x="18" y="137"/>
                  </a:moveTo>
                  <a:lnTo>
                    <a:pt x="18" y="137"/>
                  </a:lnTo>
                  <a:lnTo>
                    <a:pt x="18" y="137"/>
                  </a:lnTo>
                  <a:close/>
                  <a:moveTo>
                    <a:pt x="14" y="120"/>
                  </a:moveTo>
                  <a:lnTo>
                    <a:pt x="14" y="127"/>
                  </a:lnTo>
                  <a:lnTo>
                    <a:pt x="14" y="120"/>
                  </a:lnTo>
                  <a:close/>
                  <a:moveTo>
                    <a:pt x="14" y="110"/>
                  </a:moveTo>
                  <a:lnTo>
                    <a:pt x="14" y="116"/>
                  </a:lnTo>
                  <a:lnTo>
                    <a:pt x="14" y="110"/>
                  </a:lnTo>
                  <a:close/>
                  <a:moveTo>
                    <a:pt x="11" y="96"/>
                  </a:moveTo>
                  <a:cubicBezTo>
                    <a:pt x="11" y="99"/>
                    <a:pt x="11" y="103"/>
                    <a:pt x="14" y="103"/>
                  </a:cubicBezTo>
                  <a:cubicBezTo>
                    <a:pt x="11" y="103"/>
                    <a:pt x="11" y="99"/>
                    <a:pt x="11" y="96"/>
                  </a:cubicBezTo>
                  <a:close/>
                  <a:moveTo>
                    <a:pt x="1" y="1"/>
                  </a:moveTo>
                  <a:lnTo>
                    <a:pt x="1" y="4"/>
                  </a:lnTo>
                  <a:cubicBezTo>
                    <a:pt x="4" y="34"/>
                    <a:pt x="7" y="66"/>
                    <a:pt x="11" y="96"/>
                  </a:cubicBezTo>
                  <a:cubicBezTo>
                    <a:pt x="7" y="66"/>
                    <a:pt x="4" y="34"/>
                    <a:pt x="1" y="4"/>
                  </a:cubicBezTo>
                  <a:lnTo>
                    <a:pt x="1" y="1"/>
                  </a:lnTo>
                  <a:close/>
                </a:path>
              </a:pathLst>
            </a:custGeom>
            <a:solidFill>
              <a:srgbClr val="D2C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51;p25">
              <a:extLst>
                <a:ext uri="{FF2B5EF4-FFF2-40B4-BE49-F238E27FC236}">
                  <a16:creationId xmlns:a16="http://schemas.microsoft.com/office/drawing/2014/main" id="{5BE96553-3D6B-1E74-0088-960CAB4E7883}"/>
                </a:ext>
              </a:extLst>
            </p:cNvPr>
            <p:cNvSpPr/>
            <p:nvPr/>
          </p:nvSpPr>
          <p:spPr>
            <a:xfrm flipH="1">
              <a:off x="7108516" y="2368750"/>
              <a:ext cx="149906" cy="58712"/>
            </a:xfrm>
            <a:custGeom>
              <a:avLst/>
              <a:gdLst/>
              <a:ahLst/>
              <a:cxnLst/>
              <a:rect l="l" t="t" r="r" b="b"/>
              <a:pathLst>
                <a:path w="3766" h="1475" extrusionOk="0">
                  <a:moveTo>
                    <a:pt x="3025" y="0"/>
                  </a:moveTo>
                  <a:cubicBezTo>
                    <a:pt x="2642" y="13"/>
                    <a:pt x="2246" y="82"/>
                    <a:pt x="1850" y="212"/>
                  </a:cubicBezTo>
                  <a:cubicBezTo>
                    <a:pt x="1062" y="471"/>
                    <a:pt x="419" y="928"/>
                    <a:pt x="0" y="1475"/>
                  </a:cubicBezTo>
                  <a:cubicBezTo>
                    <a:pt x="792" y="1403"/>
                    <a:pt x="2758" y="1130"/>
                    <a:pt x="3765" y="857"/>
                  </a:cubicBezTo>
                  <a:cubicBezTo>
                    <a:pt x="3762" y="638"/>
                    <a:pt x="3745" y="416"/>
                    <a:pt x="3721" y="188"/>
                  </a:cubicBezTo>
                  <a:lnTo>
                    <a:pt x="3721" y="184"/>
                  </a:lnTo>
                  <a:lnTo>
                    <a:pt x="3721" y="174"/>
                  </a:lnTo>
                  <a:cubicBezTo>
                    <a:pt x="3717" y="171"/>
                    <a:pt x="3717" y="167"/>
                    <a:pt x="3717" y="164"/>
                  </a:cubicBezTo>
                  <a:lnTo>
                    <a:pt x="3717" y="157"/>
                  </a:lnTo>
                  <a:lnTo>
                    <a:pt x="3717" y="153"/>
                  </a:lnTo>
                  <a:lnTo>
                    <a:pt x="3717" y="147"/>
                  </a:lnTo>
                  <a:lnTo>
                    <a:pt x="3717" y="140"/>
                  </a:lnTo>
                  <a:cubicBezTo>
                    <a:pt x="3714" y="140"/>
                    <a:pt x="3714" y="136"/>
                    <a:pt x="3714" y="133"/>
                  </a:cubicBezTo>
                  <a:cubicBezTo>
                    <a:pt x="3710" y="103"/>
                    <a:pt x="3707" y="71"/>
                    <a:pt x="3704" y="41"/>
                  </a:cubicBezTo>
                  <a:lnTo>
                    <a:pt x="3704" y="38"/>
                  </a:lnTo>
                  <a:cubicBezTo>
                    <a:pt x="3690" y="38"/>
                    <a:pt x="3680" y="34"/>
                    <a:pt x="3670" y="34"/>
                  </a:cubicBezTo>
                  <a:cubicBezTo>
                    <a:pt x="3701" y="222"/>
                    <a:pt x="3591" y="434"/>
                    <a:pt x="3342" y="434"/>
                  </a:cubicBezTo>
                  <a:cubicBezTo>
                    <a:pt x="3079" y="434"/>
                    <a:pt x="2973" y="194"/>
                    <a:pt x="3025" y="0"/>
                  </a:cubicBezTo>
                  <a:close/>
                </a:path>
              </a:pathLst>
            </a:custGeom>
            <a:solidFill>
              <a:srgbClr val="D1A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52;p25">
              <a:extLst>
                <a:ext uri="{FF2B5EF4-FFF2-40B4-BE49-F238E27FC236}">
                  <a16:creationId xmlns:a16="http://schemas.microsoft.com/office/drawing/2014/main" id="{47EE87A9-5718-6E7A-D736-EBCEF68E1426}"/>
                </a:ext>
              </a:extLst>
            </p:cNvPr>
            <p:cNvSpPr/>
            <p:nvPr/>
          </p:nvSpPr>
          <p:spPr>
            <a:xfrm flipH="1">
              <a:off x="7211253" y="2260001"/>
              <a:ext cx="67191" cy="93542"/>
            </a:xfrm>
            <a:custGeom>
              <a:avLst/>
              <a:gdLst/>
              <a:ahLst/>
              <a:cxnLst/>
              <a:rect l="l" t="t" r="r" b="b"/>
              <a:pathLst>
                <a:path w="1688" h="2350" extrusionOk="0">
                  <a:moveTo>
                    <a:pt x="1312" y="578"/>
                  </a:moveTo>
                  <a:cubicBezTo>
                    <a:pt x="1401" y="578"/>
                    <a:pt x="1472" y="694"/>
                    <a:pt x="1472" y="834"/>
                  </a:cubicBezTo>
                  <a:cubicBezTo>
                    <a:pt x="1472" y="977"/>
                    <a:pt x="1401" y="1094"/>
                    <a:pt x="1312" y="1094"/>
                  </a:cubicBezTo>
                  <a:cubicBezTo>
                    <a:pt x="1223" y="1094"/>
                    <a:pt x="1152" y="977"/>
                    <a:pt x="1152" y="834"/>
                  </a:cubicBezTo>
                  <a:cubicBezTo>
                    <a:pt x="1152" y="694"/>
                    <a:pt x="1223" y="578"/>
                    <a:pt x="1312" y="578"/>
                  </a:cubicBezTo>
                  <a:close/>
                  <a:moveTo>
                    <a:pt x="1162" y="1"/>
                  </a:moveTo>
                  <a:cubicBezTo>
                    <a:pt x="1152" y="21"/>
                    <a:pt x="1135" y="42"/>
                    <a:pt x="1114" y="56"/>
                  </a:cubicBezTo>
                  <a:cubicBezTo>
                    <a:pt x="1104" y="59"/>
                    <a:pt x="428" y="479"/>
                    <a:pt x="18" y="1018"/>
                  </a:cubicBezTo>
                  <a:cubicBezTo>
                    <a:pt x="8" y="1070"/>
                    <a:pt x="1" y="1121"/>
                    <a:pt x="1" y="1172"/>
                  </a:cubicBezTo>
                  <a:cubicBezTo>
                    <a:pt x="1" y="1824"/>
                    <a:pt x="380" y="2350"/>
                    <a:pt x="845" y="2350"/>
                  </a:cubicBezTo>
                  <a:cubicBezTo>
                    <a:pt x="1308" y="2350"/>
                    <a:pt x="1688" y="1824"/>
                    <a:pt x="1688" y="1172"/>
                  </a:cubicBezTo>
                  <a:cubicBezTo>
                    <a:pt x="1688" y="694"/>
                    <a:pt x="1445" y="158"/>
                    <a:pt x="1162" y="1"/>
                  </a:cubicBezTo>
                  <a:close/>
                </a:path>
              </a:pathLst>
            </a:custGeom>
            <a:solidFill>
              <a:srgbClr val="442D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53;p25">
              <a:extLst>
                <a:ext uri="{FF2B5EF4-FFF2-40B4-BE49-F238E27FC236}">
                  <a16:creationId xmlns:a16="http://schemas.microsoft.com/office/drawing/2014/main" id="{EFE5BB80-D7B7-5F83-8941-F3A5B6C92EFA}"/>
                </a:ext>
              </a:extLst>
            </p:cNvPr>
            <p:cNvSpPr/>
            <p:nvPr/>
          </p:nvSpPr>
          <p:spPr>
            <a:xfrm flipH="1">
              <a:off x="7219810" y="2283008"/>
              <a:ext cx="12817" cy="20539"/>
            </a:xfrm>
            <a:custGeom>
              <a:avLst/>
              <a:gdLst/>
              <a:ahLst/>
              <a:cxnLst/>
              <a:rect l="l" t="t" r="r" b="b"/>
              <a:pathLst>
                <a:path w="322" h="516" extrusionOk="0">
                  <a:moveTo>
                    <a:pt x="161" y="0"/>
                  </a:moveTo>
                  <a:cubicBezTo>
                    <a:pt x="72" y="0"/>
                    <a:pt x="1" y="116"/>
                    <a:pt x="1" y="256"/>
                  </a:cubicBezTo>
                  <a:cubicBezTo>
                    <a:pt x="1" y="399"/>
                    <a:pt x="72" y="516"/>
                    <a:pt x="161" y="516"/>
                  </a:cubicBezTo>
                  <a:cubicBezTo>
                    <a:pt x="250" y="516"/>
                    <a:pt x="321" y="399"/>
                    <a:pt x="321" y="256"/>
                  </a:cubicBezTo>
                  <a:cubicBezTo>
                    <a:pt x="321" y="116"/>
                    <a:pt x="250" y="0"/>
                    <a:pt x="161" y="0"/>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54;p25">
              <a:extLst>
                <a:ext uri="{FF2B5EF4-FFF2-40B4-BE49-F238E27FC236}">
                  <a16:creationId xmlns:a16="http://schemas.microsoft.com/office/drawing/2014/main" id="{620DC3F3-A0A2-0DAA-2066-457C73503635}"/>
                </a:ext>
              </a:extLst>
            </p:cNvPr>
            <p:cNvSpPr/>
            <p:nvPr/>
          </p:nvSpPr>
          <p:spPr>
            <a:xfrm flipH="1">
              <a:off x="7231753" y="2253910"/>
              <a:ext cx="66753" cy="72843"/>
            </a:xfrm>
            <a:custGeom>
              <a:avLst/>
              <a:gdLst/>
              <a:ahLst/>
              <a:cxnLst/>
              <a:rect l="l" t="t" r="r" b="b"/>
              <a:pathLst>
                <a:path w="1677" h="1830" extrusionOk="0">
                  <a:moveTo>
                    <a:pt x="1557" y="1"/>
                  </a:moveTo>
                  <a:cubicBezTo>
                    <a:pt x="1536" y="1"/>
                    <a:pt x="1516" y="7"/>
                    <a:pt x="1495" y="18"/>
                  </a:cubicBezTo>
                  <a:cubicBezTo>
                    <a:pt x="1444" y="51"/>
                    <a:pt x="205" y="813"/>
                    <a:pt x="13" y="1694"/>
                  </a:cubicBezTo>
                  <a:cubicBezTo>
                    <a:pt x="0" y="1755"/>
                    <a:pt x="41" y="1813"/>
                    <a:pt x="103" y="1827"/>
                  </a:cubicBezTo>
                  <a:cubicBezTo>
                    <a:pt x="109" y="1827"/>
                    <a:pt x="120" y="1830"/>
                    <a:pt x="126" y="1830"/>
                  </a:cubicBezTo>
                  <a:cubicBezTo>
                    <a:pt x="177" y="1830"/>
                    <a:pt x="225" y="1792"/>
                    <a:pt x="239" y="1741"/>
                  </a:cubicBezTo>
                  <a:cubicBezTo>
                    <a:pt x="280" y="1543"/>
                    <a:pt x="386" y="1352"/>
                    <a:pt x="522" y="1171"/>
                  </a:cubicBezTo>
                  <a:cubicBezTo>
                    <a:pt x="932" y="632"/>
                    <a:pt x="1608" y="212"/>
                    <a:pt x="1618" y="209"/>
                  </a:cubicBezTo>
                  <a:cubicBezTo>
                    <a:pt x="1639" y="195"/>
                    <a:pt x="1656" y="174"/>
                    <a:pt x="1666" y="154"/>
                  </a:cubicBezTo>
                  <a:cubicBezTo>
                    <a:pt x="1676" y="120"/>
                    <a:pt x="1672" y="86"/>
                    <a:pt x="1656" y="55"/>
                  </a:cubicBezTo>
                  <a:cubicBezTo>
                    <a:pt x="1631" y="21"/>
                    <a:pt x="1594" y="1"/>
                    <a:pt x="1557" y="1"/>
                  </a:cubicBez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55;p25">
              <a:extLst>
                <a:ext uri="{FF2B5EF4-FFF2-40B4-BE49-F238E27FC236}">
                  <a16:creationId xmlns:a16="http://schemas.microsoft.com/office/drawing/2014/main" id="{2C7E84A1-E7BE-20D5-439E-6A39DD8A4F67}"/>
                </a:ext>
              </a:extLst>
            </p:cNvPr>
            <p:cNvSpPr/>
            <p:nvPr/>
          </p:nvSpPr>
          <p:spPr>
            <a:xfrm flipH="1">
              <a:off x="7083675" y="2227837"/>
              <a:ext cx="66872" cy="113603"/>
            </a:xfrm>
            <a:custGeom>
              <a:avLst/>
              <a:gdLst/>
              <a:ahLst/>
              <a:cxnLst/>
              <a:rect l="l" t="t" r="r" b="b"/>
              <a:pathLst>
                <a:path w="1680" h="2854" extrusionOk="0">
                  <a:moveTo>
                    <a:pt x="0" y="0"/>
                  </a:moveTo>
                  <a:lnTo>
                    <a:pt x="0" y="0"/>
                  </a:lnTo>
                  <a:cubicBezTo>
                    <a:pt x="642" y="0"/>
                    <a:pt x="1150" y="55"/>
                    <a:pt x="1311" y="157"/>
                  </a:cubicBezTo>
                  <a:cubicBezTo>
                    <a:pt x="1205" y="89"/>
                    <a:pt x="953" y="41"/>
                    <a:pt x="608" y="17"/>
                  </a:cubicBezTo>
                  <a:cubicBezTo>
                    <a:pt x="427" y="7"/>
                    <a:pt x="222" y="0"/>
                    <a:pt x="0" y="0"/>
                  </a:cubicBezTo>
                  <a:close/>
                  <a:moveTo>
                    <a:pt x="1311" y="157"/>
                  </a:moveTo>
                  <a:lnTo>
                    <a:pt x="1311" y="157"/>
                  </a:lnTo>
                  <a:cubicBezTo>
                    <a:pt x="1433" y="233"/>
                    <a:pt x="1516" y="485"/>
                    <a:pt x="1571" y="828"/>
                  </a:cubicBezTo>
                  <a:lnTo>
                    <a:pt x="1571" y="828"/>
                  </a:lnTo>
                  <a:cubicBezTo>
                    <a:pt x="1524" y="534"/>
                    <a:pt x="1458" y="309"/>
                    <a:pt x="1366" y="202"/>
                  </a:cubicBezTo>
                  <a:cubicBezTo>
                    <a:pt x="1349" y="181"/>
                    <a:pt x="1331" y="167"/>
                    <a:pt x="1311" y="157"/>
                  </a:cubicBezTo>
                  <a:close/>
                  <a:moveTo>
                    <a:pt x="1571" y="828"/>
                  </a:moveTo>
                  <a:cubicBezTo>
                    <a:pt x="1578" y="871"/>
                    <a:pt x="1585" y="916"/>
                    <a:pt x="1591" y="963"/>
                  </a:cubicBezTo>
                  <a:cubicBezTo>
                    <a:pt x="1593" y="975"/>
                    <a:pt x="1594" y="986"/>
                    <a:pt x="1596" y="998"/>
                  </a:cubicBezTo>
                  <a:lnTo>
                    <a:pt x="1596" y="998"/>
                  </a:lnTo>
                  <a:cubicBezTo>
                    <a:pt x="1588" y="939"/>
                    <a:pt x="1580" y="882"/>
                    <a:pt x="1571" y="828"/>
                  </a:cubicBezTo>
                  <a:close/>
                  <a:moveTo>
                    <a:pt x="1596" y="998"/>
                  </a:moveTo>
                  <a:lnTo>
                    <a:pt x="1596" y="998"/>
                  </a:lnTo>
                  <a:cubicBezTo>
                    <a:pt x="1665" y="1540"/>
                    <a:pt x="1680" y="2248"/>
                    <a:pt x="1680" y="2854"/>
                  </a:cubicBezTo>
                  <a:cubicBezTo>
                    <a:pt x="1680" y="2249"/>
                    <a:pt x="1667" y="1540"/>
                    <a:pt x="1596" y="998"/>
                  </a:cubicBezTo>
                  <a:close/>
                </a:path>
              </a:pathLst>
            </a:custGeom>
            <a:solidFill>
              <a:srgbClr val="152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56;p25">
              <a:extLst>
                <a:ext uri="{FF2B5EF4-FFF2-40B4-BE49-F238E27FC236}">
                  <a16:creationId xmlns:a16="http://schemas.microsoft.com/office/drawing/2014/main" id="{C78619D7-D635-2EB1-C913-70BDEA9132DD}"/>
                </a:ext>
              </a:extLst>
            </p:cNvPr>
            <p:cNvSpPr/>
            <p:nvPr/>
          </p:nvSpPr>
          <p:spPr>
            <a:xfrm flipH="1">
              <a:off x="7286367" y="2309360"/>
              <a:ext cx="94497" cy="139835"/>
            </a:xfrm>
            <a:custGeom>
              <a:avLst/>
              <a:gdLst/>
              <a:ahLst/>
              <a:cxnLst/>
              <a:rect l="l" t="t" r="r" b="b"/>
              <a:pathLst>
                <a:path w="2374" h="3513" extrusionOk="0">
                  <a:moveTo>
                    <a:pt x="236" y="0"/>
                  </a:moveTo>
                  <a:cubicBezTo>
                    <a:pt x="236" y="1"/>
                    <a:pt x="0" y="1629"/>
                    <a:pt x="454" y="1704"/>
                  </a:cubicBezTo>
                  <a:lnTo>
                    <a:pt x="454" y="1704"/>
                  </a:lnTo>
                  <a:lnTo>
                    <a:pt x="236" y="0"/>
                  </a:lnTo>
                  <a:close/>
                  <a:moveTo>
                    <a:pt x="1480" y="1643"/>
                  </a:moveTo>
                  <a:cubicBezTo>
                    <a:pt x="1141" y="1643"/>
                    <a:pt x="759" y="1707"/>
                    <a:pt x="506" y="1707"/>
                  </a:cubicBezTo>
                  <a:cubicBezTo>
                    <a:pt x="499" y="1707"/>
                    <a:pt x="492" y="1707"/>
                    <a:pt x="485" y="1707"/>
                  </a:cubicBezTo>
                  <a:cubicBezTo>
                    <a:pt x="474" y="1707"/>
                    <a:pt x="464" y="1706"/>
                    <a:pt x="454" y="1704"/>
                  </a:cubicBezTo>
                  <a:lnTo>
                    <a:pt x="454" y="1704"/>
                  </a:lnTo>
                  <a:lnTo>
                    <a:pt x="686" y="3512"/>
                  </a:lnTo>
                  <a:cubicBezTo>
                    <a:pt x="1721" y="3230"/>
                    <a:pt x="2373" y="2458"/>
                    <a:pt x="2195" y="1953"/>
                  </a:cubicBezTo>
                  <a:cubicBezTo>
                    <a:pt x="2108" y="1705"/>
                    <a:pt x="1815" y="1643"/>
                    <a:pt x="1480" y="1643"/>
                  </a:cubicBezTo>
                  <a:close/>
                </a:path>
              </a:pathLst>
            </a:custGeom>
            <a:solidFill>
              <a:srgbClr val="FFB1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57;p25">
              <a:extLst>
                <a:ext uri="{FF2B5EF4-FFF2-40B4-BE49-F238E27FC236}">
                  <a16:creationId xmlns:a16="http://schemas.microsoft.com/office/drawing/2014/main" id="{877FC49D-FC64-0E15-3C36-47C7D1A09D1E}"/>
                </a:ext>
              </a:extLst>
            </p:cNvPr>
            <p:cNvSpPr/>
            <p:nvPr/>
          </p:nvSpPr>
          <p:spPr>
            <a:xfrm flipH="1">
              <a:off x="7286566" y="2304822"/>
              <a:ext cx="96885" cy="148871"/>
            </a:xfrm>
            <a:custGeom>
              <a:avLst/>
              <a:gdLst/>
              <a:ahLst/>
              <a:cxnLst/>
              <a:rect l="l" t="t" r="r" b="b"/>
              <a:pathLst>
                <a:path w="2434" h="3740" extrusionOk="0">
                  <a:moveTo>
                    <a:pt x="305" y="1"/>
                  </a:moveTo>
                  <a:cubicBezTo>
                    <a:pt x="248" y="1"/>
                    <a:pt x="198" y="40"/>
                    <a:pt x="188" y="97"/>
                  </a:cubicBezTo>
                  <a:cubicBezTo>
                    <a:pt x="168" y="237"/>
                    <a:pt x="1" y="1466"/>
                    <a:pt x="311" y="1821"/>
                  </a:cubicBezTo>
                  <a:cubicBezTo>
                    <a:pt x="373" y="1893"/>
                    <a:pt x="455" y="1931"/>
                    <a:pt x="546" y="1934"/>
                  </a:cubicBezTo>
                  <a:cubicBezTo>
                    <a:pt x="673" y="1934"/>
                    <a:pt x="830" y="1920"/>
                    <a:pt x="994" y="1903"/>
                  </a:cubicBezTo>
                  <a:cubicBezTo>
                    <a:pt x="1171" y="1886"/>
                    <a:pt x="1364" y="1868"/>
                    <a:pt x="1542" y="1868"/>
                  </a:cubicBezTo>
                  <a:cubicBezTo>
                    <a:pt x="1834" y="1868"/>
                    <a:pt x="2085" y="1917"/>
                    <a:pt x="2151" y="2104"/>
                  </a:cubicBezTo>
                  <a:cubicBezTo>
                    <a:pt x="2199" y="2238"/>
                    <a:pt x="2175" y="2402"/>
                    <a:pt x="2079" y="2575"/>
                  </a:cubicBezTo>
                  <a:cubicBezTo>
                    <a:pt x="1865" y="2982"/>
                    <a:pt x="1328" y="3354"/>
                    <a:pt x="721" y="3521"/>
                  </a:cubicBezTo>
                  <a:cubicBezTo>
                    <a:pt x="659" y="3538"/>
                    <a:pt x="625" y="3599"/>
                    <a:pt x="642" y="3658"/>
                  </a:cubicBezTo>
                  <a:cubicBezTo>
                    <a:pt x="656" y="3708"/>
                    <a:pt x="700" y="3740"/>
                    <a:pt x="751" y="3740"/>
                  </a:cubicBezTo>
                  <a:cubicBezTo>
                    <a:pt x="762" y="3740"/>
                    <a:pt x="772" y="3740"/>
                    <a:pt x="782" y="3736"/>
                  </a:cubicBezTo>
                  <a:cubicBezTo>
                    <a:pt x="1458" y="3549"/>
                    <a:pt x="2035" y="3142"/>
                    <a:pt x="2284" y="2678"/>
                  </a:cubicBezTo>
                  <a:cubicBezTo>
                    <a:pt x="2407" y="2449"/>
                    <a:pt x="2434" y="2224"/>
                    <a:pt x="2369" y="2033"/>
                  </a:cubicBezTo>
                  <a:cubicBezTo>
                    <a:pt x="2258" y="1720"/>
                    <a:pt x="1915" y="1645"/>
                    <a:pt x="1537" y="1645"/>
                  </a:cubicBezTo>
                  <a:cubicBezTo>
                    <a:pt x="1349" y="1645"/>
                    <a:pt x="1152" y="1664"/>
                    <a:pt x="970" y="1681"/>
                  </a:cubicBezTo>
                  <a:cubicBezTo>
                    <a:pt x="820" y="1695"/>
                    <a:pt x="677" y="1709"/>
                    <a:pt x="567" y="1709"/>
                  </a:cubicBezTo>
                  <a:cubicBezTo>
                    <a:pt x="561" y="1709"/>
                    <a:pt x="555" y="1709"/>
                    <a:pt x="549" y="1709"/>
                  </a:cubicBezTo>
                  <a:cubicBezTo>
                    <a:pt x="531" y="1709"/>
                    <a:pt x="511" y="1705"/>
                    <a:pt x="485" y="1674"/>
                  </a:cubicBezTo>
                  <a:cubicBezTo>
                    <a:pt x="301" y="1466"/>
                    <a:pt x="345" y="616"/>
                    <a:pt x="414" y="128"/>
                  </a:cubicBezTo>
                  <a:cubicBezTo>
                    <a:pt x="424" y="70"/>
                    <a:pt x="379" y="12"/>
                    <a:pt x="318" y="1"/>
                  </a:cubicBezTo>
                  <a:cubicBezTo>
                    <a:pt x="314" y="1"/>
                    <a:pt x="309" y="1"/>
                    <a:pt x="305" y="1"/>
                  </a:cubicBez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58;p25">
              <a:extLst>
                <a:ext uri="{FF2B5EF4-FFF2-40B4-BE49-F238E27FC236}">
                  <a16:creationId xmlns:a16="http://schemas.microsoft.com/office/drawing/2014/main" id="{FEE8DC1D-EF5D-5B01-9AFA-ADA4DDA93E29}"/>
                </a:ext>
              </a:extLst>
            </p:cNvPr>
            <p:cNvSpPr/>
            <p:nvPr/>
          </p:nvSpPr>
          <p:spPr>
            <a:xfrm flipH="1">
              <a:off x="7092193" y="2232972"/>
              <a:ext cx="33635" cy="113086"/>
            </a:xfrm>
            <a:custGeom>
              <a:avLst/>
              <a:gdLst/>
              <a:ahLst/>
              <a:cxnLst/>
              <a:rect l="l" t="t" r="r" b="b"/>
              <a:pathLst>
                <a:path w="845" h="2841" extrusionOk="0">
                  <a:moveTo>
                    <a:pt x="1" y="1"/>
                  </a:moveTo>
                  <a:lnTo>
                    <a:pt x="1" y="1"/>
                  </a:lnTo>
                  <a:cubicBezTo>
                    <a:pt x="42" y="328"/>
                    <a:pt x="79" y="656"/>
                    <a:pt x="113" y="977"/>
                  </a:cubicBezTo>
                  <a:lnTo>
                    <a:pt x="452" y="492"/>
                  </a:lnTo>
                  <a:cubicBezTo>
                    <a:pt x="373" y="359"/>
                    <a:pt x="280" y="229"/>
                    <a:pt x="178" y="110"/>
                  </a:cubicBezTo>
                  <a:cubicBezTo>
                    <a:pt x="124" y="45"/>
                    <a:pt x="62" y="11"/>
                    <a:pt x="1" y="1"/>
                  </a:cubicBezTo>
                  <a:close/>
                  <a:moveTo>
                    <a:pt x="728" y="1175"/>
                  </a:moveTo>
                  <a:lnTo>
                    <a:pt x="206" y="1909"/>
                  </a:lnTo>
                  <a:cubicBezTo>
                    <a:pt x="236" y="2233"/>
                    <a:pt x="267" y="2544"/>
                    <a:pt x="301" y="2841"/>
                  </a:cubicBezTo>
                  <a:cubicBezTo>
                    <a:pt x="434" y="2838"/>
                    <a:pt x="567" y="2769"/>
                    <a:pt x="625" y="2619"/>
                  </a:cubicBezTo>
                  <a:cubicBezTo>
                    <a:pt x="816" y="2141"/>
                    <a:pt x="844" y="1642"/>
                    <a:pt x="728" y="1175"/>
                  </a:cubicBezTo>
                  <a:close/>
                </a:path>
              </a:pathLst>
            </a:custGeom>
            <a:solidFill>
              <a:srgbClr val="EC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59;p25">
              <a:extLst>
                <a:ext uri="{FF2B5EF4-FFF2-40B4-BE49-F238E27FC236}">
                  <a16:creationId xmlns:a16="http://schemas.microsoft.com/office/drawing/2014/main" id="{A707024F-EEC3-6BBE-2E02-CC94EB440576}"/>
                </a:ext>
              </a:extLst>
            </p:cNvPr>
            <p:cNvSpPr/>
            <p:nvPr/>
          </p:nvSpPr>
          <p:spPr>
            <a:xfrm flipH="1">
              <a:off x="7096850" y="2252557"/>
              <a:ext cx="24480" cy="56404"/>
            </a:xfrm>
            <a:custGeom>
              <a:avLst/>
              <a:gdLst/>
              <a:ahLst/>
              <a:cxnLst/>
              <a:rect l="l" t="t" r="r" b="b"/>
              <a:pathLst>
                <a:path w="615" h="1417" extrusionOk="0">
                  <a:moveTo>
                    <a:pt x="339" y="0"/>
                  </a:moveTo>
                  <a:lnTo>
                    <a:pt x="0" y="485"/>
                  </a:lnTo>
                  <a:cubicBezTo>
                    <a:pt x="31" y="802"/>
                    <a:pt x="62" y="1117"/>
                    <a:pt x="93" y="1417"/>
                  </a:cubicBezTo>
                  <a:lnTo>
                    <a:pt x="615" y="683"/>
                  </a:lnTo>
                  <a:cubicBezTo>
                    <a:pt x="557" y="447"/>
                    <a:pt x="465" y="216"/>
                    <a:pt x="339" y="0"/>
                  </a:cubicBezTo>
                  <a:close/>
                </a:path>
              </a:pathLst>
            </a:custGeom>
            <a:solidFill>
              <a:srgbClr val="9AA2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60;p25">
              <a:extLst>
                <a:ext uri="{FF2B5EF4-FFF2-40B4-BE49-F238E27FC236}">
                  <a16:creationId xmlns:a16="http://schemas.microsoft.com/office/drawing/2014/main" id="{B6567C28-6D81-ED59-C8BB-D898C15B3285}"/>
                </a:ext>
              </a:extLst>
            </p:cNvPr>
            <p:cNvSpPr/>
            <p:nvPr/>
          </p:nvSpPr>
          <p:spPr>
            <a:xfrm flipH="1">
              <a:off x="7113847" y="2232853"/>
              <a:ext cx="32640" cy="113205"/>
            </a:xfrm>
            <a:custGeom>
              <a:avLst/>
              <a:gdLst/>
              <a:ahLst/>
              <a:cxnLst/>
              <a:rect l="l" t="t" r="r" b="b"/>
              <a:pathLst>
                <a:path w="820" h="2844" extrusionOk="0">
                  <a:moveTo>
                    <a:pt x="475" y="0"/>
                  </a:moveTo>
                  <a:cubicBezTo>
                    <a:pt x="229" y="0"/>
                    <a:pt x="1" y="335"/>
                    <a:pt x="213" y="584"/>
                  </a:cubicBezTo>
                  <a:cubicBezTo>
                    <a:pt x="663" y="1117"/>
                    <a:pt x="735" y="1809"/>
                    <a:pt x="486" y="2441"/>
                  </a:cubicBezTo>
                  <a:cubicBezTo>
                    <a:pt x="386" y="2687"/>
                    <a:pt x="591" y="2844"/>
                    <a:pt x="803" y="2844"/>
                  </a:cubicBezTo>
                  <a:lnTo>
                    <a:pt x="820" y="2844"/>
                  </a:lnTo>
                  <a:cubicBezTo>
                    <a:pt x="786" y="2547"/>
                    <a:pt x="755" y="2236"/>
                    <a:pt x="725" y="1912"/>
                  </a:cubicBezTo>
                  <a:cubicBezTo>
                    <a:pt x="694" y="1612"/>
                    <a:pt x="663" y="1297"/>
                    <a:pt x="632" y="980"/>
                  </a:cubicBezTo>
                  <a:cubicBezTo>
                    <a:pt x="598" y="659"/>
                    <a:pt x="561" y="331"/>
                    <a:pt x="520" y="4"/>
                  </a:cubicBezTo>
                  <a:cubicBezTo>
                    <a:pt x="506" y="0"/>
                    <a:pt x="489" y="0"/>
                    <a:pt x="475" y="0"/>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61;p25">
              <a:extLst>
                <a:ext uri="{FF2B5EF4-FFF2-40B4-BE49-F238E27FC236}">
                  <a16:creationId xmlns:a16="http://schemas.microsoft.com/office/drawing/2014/main" id="{0E793738-07CD-081E-608E-490BF14D47D0}"/>
                </a:ext>
              </a:extLst>
            </p:cNvPr>
            <p:cNvSpPr/>
            <p:nvPr/>
          </p:nvSpPr>
          <p:spPr>
            <a:xfrm flipH="1">
              <a:off x="7112335" y="2359356"/>
              <a:ext cx="25714" cy="10747"/>
            </a:xfrm>
            <a:custGeom>
              <a:avLst/>
              <a:gdLst/>
              <a:ahLst/>
              <a:cxnLst/>
              <a:rect l="l" t="t" r="r" b="b"/>
              <a:pathLst>
                <a:path w="646" h="270" extrusionOk="0">
                  <a:moveTo>
                    <a:pt x="318" y="0"/>
                  </a:moveTo>
                  <a:cubicBezTo>
                    <a:pt x="144" y="0"/>
                    <a:pt x="34" y="110"/>
                    <a:pt x="1" y="236"/>
                  </a:cubicBezTo>
                  <a:lnTo>
                    <a:pt x="127" y="236"/>
                  </a:lnTo>
                  <a:cubicBezTo>
                    <a:pt x="304" y="236"/>
                    <a:pt x="478" y="246"/>
                    <a:pt x="646" y="270"/>
                  </a:cubicBezTo>
                  <a:cubicBezTo>
                    <a:pt x="618" y="126"/>
                    <a:pt x="513" y="0"/>
                    <a:pt x="318" y="0"/>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62;p25">
              <a:extLst>
                <a:ext uri="{FF2B5EF4-FFF2-40B4-BE49-F238E27FC236}">
                  <a16:creationId xmlns:a16="http://schemas.microsoft.com/office/drawing/2014/main" id="{87EB086E-DCC5-8B8E-94F7-A871CC4B98A5}"/>
                </a:ext>
              </a:extLst>
            </p:cNvPr>
            <p:cNvSpPr/>
            <p:nvPr/>
          </p:nvSpPr>
          <p:spPr>
            <a:xfrm flipH="1">
              <a:off x="7111101" y="2368750"/>
              <a:ext cx="28978" cy="17275"/>
            </a:xfrm>
            <a:custGeom>
              <a:avLst/>
              <a:gdLst/>
              <a:ahLst/>
              <a:cxnLst/>
              <a:rect l="l" t="t" r="r" b="b"/>
              <a:pathLst>
                <a:path w="728" h="434" extrusionOk="0">
                  <a:moveTo>
                    <a:pt x="52" y="0"/>
                  </a:moveTo>
                  <a:cubicBezTo>
                    <a:pt x="0" y="194"/>
                    <a:pt x="106" y="434"/>
                    <a:pt x="369" y="434"/>
                  </a:cubicBezTo>
                  <a:cubicBezTo>
                    <a:pt x="618" y="434"/>
                    <a:pt x="728" y="222"/>
                    <a:pt x="697" y="34"/>
                  </a:cubicBezTo>
                  <a:cubicBezTo>
                    <a:pt x="529" y="10"/>
                    <a:pt x="355" y="0"/>
                    <a:pt x="178" y="0"/>
                  </a:cubicBezTo>
                  <a:close/>
                </a:path>
              </a:pathLst>
            </a:custGeom>
            <a:solidFill>
              <a:srgbClr val="EBD7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63;p25">
              <a:extLst>
                <a:ext uri="{FF2B5EF4-FFF2-40B4-BE49-F238E27FC236}">
                  <a16:creationId xmlns:a16="http://schemas.microsoft.com/office/drawing/2014/main" id="{61680B1D-470A-C321-CE7F-2FEB7FC32F31}"/>
                </a:ext>
              </a:extLst>
            </p:cNvPr>
            <p:cNvSpPr/>
            <p:nvPr/>
          </p:nvSpPr>
          <p:spPr>
            <a:xfrm flipH="1">
              <a:off x="7457770" y="2285954"/>
              <a:ext cx="52742" cy="105921"/>
            </a:xfrm>
            <a:custGeom>
              <a:avLst/>
              <a:gdLst/>
              <a:ahLst/>
              <a:cxnLst/>
              <a:rect l="l" t="t" r="r" b="b"/>
              <a:pathLst>
                <a:path w="1325" h="2661" extrusionOk="0">
                  <a:moveTo>
                    <a:pt x="492" y="1"/>
                  </a:moveTo>
                  <a:cubicBezTo>
                    <a:pt x="236" y="1"/>
                    <a:pt x="1" y="336"/>
                    <a:pt x="236" y="578"/>
                  </a:cubicBezTo>
                  <a:cubicBezTo>
                    <a:pt x="642" y="995"/>
                    <a:pt x="438" y="1762"/>
                    <a:pt x="315" y="2244"/>
                  </a:cubicBezTo>
                  <a:cubicBezTo>
                    <a:pt x="253" y="2496"/>
                    <a:pt x="469" y="2660"/>
                    <a:pt x="669" y="2660"/>
                  </a:cubicBezTo>
                  <a:cubicBezTo>
                    <a:pt x="806" y="2660"/>
                    <a:pt x="936" y="2589"/>
                    <a:pt x="977" y="2421"/>
                  </a:cubicBezTo>
                  <a:cubicBezTo>
                    <a:pt x="1168" y="1667"/>
                    <a:pt x="1325" y="725"/>
                    <a:pt x="721" y="103"/>
                  </a:cubicBezTo>
                  <a:cubicBezTo>
                    <a:pt x="649" y="32"/>
                    <a:pt x="571" y="1"/>
                    <a:pt x="492" y="1"/>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64;p25">
              <a:extLst>
                <a:ext uri="{FF2B5EF4-FFF2-40B4-BE49-F238E27FC236}">
                  <a16:creationId xmlns:a16="http://schemas.microsoft.com/office/drawing/2014/main" id="{4EE51376-2F93-A927-10B2-1FE34F582FC0}"/>
                </a:ext>
              </a:extLst>
            </p:cNvPr>
            <p:cNvSpPr/>
            <p:nvPr/>
          </p:nvSpPr>
          <p:spPr>
            <a:xfrm flipH="1">
              <a:off x="7471861" y="2401590"/>
              <a:ext cx="35227" cy="26709"/>
            </a:xfrm>
            <a:custGeom>
              <a:avLst/>
              <a:gdLst/>
              <a:ahLst/>
              <a:cxnLst/>
              <a:rect l="l" t="t" r="r" b="b"/>
              <a:pathLst>
                <a:path w="885" h="671" extrusionOk="0">
                  <a:moveTo>
                    <a:pt x="440" y="1"/>
                  </a:moveTo>
                  <a:cubicBezTo>
                    <a:pt x="0" y="1"/>
                    <a:pt x="0" y="670"/>
                    <a:pt x="440" y="670"/>
                  </a:cubicBezTo>
                  <a:cubicBezTo>
                    <a:pt x="884" y="670"/>
                    <a:pt x="884" y="1"/>
                    <a:pt x="440" y="1"/>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65;p25">
              <a:extLst>
                <a:ext uri="{FF2B5EF4-FFF2-40B4-BE49-F238E27FC236}">
                  <a16:creationId xmlns:a16="http://schemas.microsoft.com/office/drawing/2014/main" id="{86A511E6-AB27-3785-5BC7-30EEC2B58FD6}"/>
                </a:ext>
              </a:extLst>
            </p:cNvPr>
            <p:cNvSpPr/>
            <p:nvPr/>
          </p:nvSpPr>
          <p:spPr>
            <a:xfrm flipH="1">
              <a:off x="7504865" y="2680868"/>
              <a:ext cx="265818" cy="261200"/>
            </a:xfrm>
            <a:custGeom>
              <a:avLst/>
              <a:gdLst/>
              <a:ahLst/>
              <a:cxnLst/>
              <a:rect l="l" t="t" r="r" b="b"/>
              <a:pathLst>
                <a:path w="6678" h="6562" extrusionOk="0">
                  <a:moveTo>
                    <a:pt x="4519" y="0"/>
                  </a:moveTo>
                  <a:cubicBezTo>
                    <a:pt x="0" y="215"/>
                    <a:pt x="925" y="5462"/>
                    <a:pt x="1639" y="6059"/>
                  </a:cubicBezTo>
                  <a:cubicBezTo>
                    <a:pt x="2017" y="6380"/>
                    <a:pt x="2540" y="6550"/>
                    <a:pt x="3103" y="6561"/>
                  </a:cubicBezTo>
                  <a:cubicBezTo>
                    <a:pt x="3977" y="6145"/>
                    <a:pt x="5612" y="5865"/>
                    <a:pt x="6086" y="3892"/>
                  </a:cubicBezTo>
                  <a:cubicBezTo>
                    <a:pt x="6677" y="1423"/>
                    <a:pt x="5584" y="127"/>
                    <a:pt x="4519" y="0"/>
                  </a:cubicBezTo>
                  <a:close/>
                </a:path>
              </a:pathLst>
            </a:custGeom>
            <a:solidFill>
              <a:srgbClr val="E8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66;p25">
              <a:extLst>
                <a:ext uri="{FF2B5EF4-FFF2-40B4-BE49-F238E27FC236}">
                  <a16:creationId xmlns:a16="http://schemas.microsoft.com/office/drawing/2014/main" id="{6D6DC0CF-6CC9-3118-4192-8FF1A47E12A1}"/>
                </a:ext>
              </a:extLst>
            </p:cNvPr>
            <p:cNvSpPr/>
            <p:nvPr/>
          </p:nvSpPr>
          <p:spPr>
            <a:xfrm flipH="1">
              <a:off x="7473098" y="2680868"/>
              <a:ext cx="198428" cy="262673"/>
            </a:xfrm>
            <a:custGeom>
              <a:avLst/>
              <a:gdLst/>
              <a:ahLst/>
              <a:cxnLst/>
              <a:rect l="l" t="t" r="r" b="b"/>
              <a:pathLst>
                <a:path w="4985" h="6599" extrusionOk="0">
                  <a:moveTo>
                    <a:pt x="2028" y="0"/>
                  </a:moveTo>
                  <a:cubicBezTo>
                    <a:pt x="2028" y="0"/>
                    <a:pt x="4172" y="1000"/>
                    <a:pt x="3575" y="3281"/>
                  </a:cubicBezTo>
                  <a:cubicBezTo>
                    <a:pt x="3076" y="5178"/>
                    <a:pt x="1943" y="6482"/>
                    <a:pt x="0" y="6482"/>
                  </a:cubicBezTo>
                  <a:cubicBezTo>
                    <a:pt x="328" y="6561"/>
                    <a:pt x="638" y="6598"/>
                    <a:pt x="930" y="6598"/>
                  </a:cubicBezTo>
                  <a:cubicBezTo>
                    <a:pt x="2255" y="6598"/>
                    <a:pt x="3220" y="5828"/>
                    <a:pt x="3841" y="4609"/>
                  </a:cubicBezTo>
                  <a:cubicBezTo>
                    <a:pt x="4985" y="2362"/>
                    <a:pt x="3862" y="89"/>
                    <a:pt x="2028" y="0"/>
                  </a:cubicBezTo>
                  <a:close/>
                </a:path>
              </a:pathLst>
            </a:custGeom>
            <a:solidFill>
              <a:srgbClr val="FF9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418;p25">
            <a:extLst>
              <a:ext uri="{FF2B5EF4-FFF2-40B4-BE49-F238E27FC236}">
                <a16:creationId xmlns:a16="http://schemas.microsoft.com/office/drawing/2014/main" id="{61BC002B-2BA7-FA54-B399-E73303EFC16F}"/>
              </a:ext>
            </a:extLst>
          </p:cNvPr>
          <p:cNvGrpSpPr/>
          <p:nvPr/>
        </p:nvGrpSpPr>
        <p:grpSpPr>
          <a:xfrm>
            <a:off x="1302772" y="7667932"/>
            <a:ext cx="2576053" cy="2590800"/>
            <a:chOff x="2670950" y="1672175"/>
            <a:chExt cx="143500" cy="163525"/>
          </a:xfrm>
        </p:grpSpPr>
        <p:sp>
          <p:nvSpPr>
            <p:cNvPr id="131" name="Google Shape;419;p25">
              <a:extLst>
                <a:ext uri="{FF2B5EF4-FFF2-40B4-BE49-F238E27FC236}">
                  <a16:creationId xmlns:a16="http://schemas.microsoft.com/office/drawing/2014/main" id="{26AF82DB-1D90-E4F3-C444-83C2BAEE0767}"/>
                </a:ext>
              </a:extLst>
            </p:cNvPr>
            <p:cNvSpPr/>
            <p:nvPr/>
          </p:nvSpPr>
          <p:spPr>
            <a:xfrm>
              <a:off x="2678200" y="1681125"/>
              <a:ext cx="29550" cy="60025"/>
            </a:xfrm>
            <a:custGeom>
              <a:avLst/>
              <a:gdLst/>
              <a:ahLst/>
              <a:cxnLst/>
              <a:rect l="l" t="t" r="r" b="b"/>
              <a:pathLst>
                <a:path w="1182" h="2401" extrusionOk="0">
                  <a:moveTo>
                    <a:pt x="604" y="1762"/>
                  </a:moveTo>
                  <a:cubicBezTo>
                    <a:pt x="604" y="1762"/>
                    <a:pt x="605" y="1766"/>
                    <a:pt x="608" y="1770"/>
                  </a:cubicBezTo>
                  <a:lnTo>
                    <a:pt x="608" y="1770"/>
                  </a:lnTo>
                  <a:cubicBezTo>
                    <a:pt x="604" y="1769"/>
                    <a:pt x="604" y="1765"/>
                    <a:pt x="604" y="1765"/>
                  </a:cubicBezTo>
                  <a:lnTo>
                    <a:pt x="604" y="1762"/>
                  </a:lnTo>
                  <a:close/>
                  <a:moveTo>
                    <a:pt x="440" y="1"/>
                  </a:moveTo>
                  <a:cubicBezTo>
                    <a:pt x="437" y="103"/>
                    <a:pt x="433" y="209"/>
                    <a:pt x="430" y="311"/>
                  </a:cubicBezTo>
                  <a:cubicBezTo>
                    <a:pt x="430" y="414"/>
                    <a:pt x="430" y="516"/>
                    <a:pt x="437" y="618"/>
                  </a:cubicBezTo>
                  <a:cubicBezTo>
                    <a:pt x="444" y="752"/>
                    <a:pt x="454" y="885"/>
                    <a:pt x="471" y="1015"/>
                  </a:cubicBezTo>
                  <a:cubicBezTo>
                    <a:pt x="317" y="905"/>
                    <a:pt x="161" y="796"/>
                    <a:pt x="0" y="697"/>
                  </a:cubicBezTo>
                  <a:lnTo>
                    <a:pt x="0" y="697"/>
                  </a:lnTo>
                  <a:cubicBezTo>
                    <a:pt x="153" y="840"/>
                    <a:pt x="317" y="974"/>
                    <a:pt x="481" y="1103"/>
                  </a:cubicBezTo>
                  <a:cubicBezTo>
                    <a:pt x="488" y="1144"/>
                    <a:pt x="495" y="1189"/>
                    <a:pt x="501" y="1233"/>
                  </a:cubicBezTo>
                  <a:cubicBezTo>
                    <a:pt x="529" y="1387"/>
                    <a:pt x="560" y="1540"/>
                    <a:pt x="604" y="1691"/>
                  </a:cubicBezTo>
                  <a:cubicBezTo>
                    <a:pt x="588" y="1684"/>
                    <a:pt x="574" y="1677"/>
                    <a:pt x="560" y="1670"/>
                  </a:cubicBezTo>
                  <a:cubicBezTo>
                    <a:pt x="509" y="1647"/>
                    <a:pt x="461" y="1626"/>
                    <a:pt x="413" y="1606"/>
                  </a:cubicBezTo>
                  <a:cubicBezTo>
                    <a:pt x="314" y="1565"/>
                    <a:pt x="215" y="1530"/>
                    <a:pt x="112" y="1499"/>
                  </a:cubicBezTo>
                  <a:lnTo>
                    <a:pt x="112" y="1499"/>
                  </a:lnTo>
                  <a:cubicBezTo>
                    <a:pt x="202" y="1554"/>
                    <a:pt x="297" y="1606"/>
                    <a:pt x="389" y="1653"/>
                  </a:cubicBezTo>
                  <a:lnTo>
                    <a:pt x="529" y="1724"/>
                  </a:lnTo>
                  <a:cubicBezTo>
                    <a:pt x="553" y="1738"/>
                    <a:pt x="577" y="1752"/>
                    <a:pt x="597" y="1762"/>
                  </a:cubicBezTo>
                  <a:cubicBezTo>
                    <a:pt x="600" y="1765"/>
                    <a:pt x="606" y="1770"/>
                    <a:pt x="607" y="1770"/>
                  </a:cubicBezTo>
                  <a:cubicBezTo>
                    <a:pt x="608" y="1770"/>
                    <a:pt x="608" y="1770"/>
                    <a:pt x="608" y="1770"/>
                  </a:cubicBezTo>
                  <a:lnTo>
                    <a:pt x="608" y="1770"/>
                  </a:lnTo>
                  <a:cubicBezTo>
                    <a:pt x="610" y="1772"/>
                    <a:pt x="612" y="1775"/>
                    <a:pt x="615" y="1776"/>
                  </a:cubicBezTo>
                  <a:cubicBezTo>
                    <a:pt x="621" y="1783"/>
                    <a:pt x="624" y="1783"/>
                    <a:pt x="632" y="1786"/>
                  </a:cubicBezTo>
                  <a:cubicBezTo>
                    <a:pt x="635" y="1800"/>
                    <a:pt x="642" y="1817"/>
                    <a:pt x="645" y="1834"/>
                  </a:cubicBezTo>
                  <a:cubicBezTo>
                    <a:pt x="683" y="1946"/>
                    <a:pt x="724" y="2056"/>
                    <a:pt x="768" y="2162"/>
                  </a:cubicBezTo>
                  <a:cubicBezTo>
                    <a:pt x="700" y="2148"/>
                    <a:pt x="632" y="2134"/>
                    <a:pt x="560" y="2124"/>
                  </a:cubicBezTo>
                  <a:cubicBezTo>
                    <a:pt x="478" y="2110"/>
                    <a:pt x="393" y="2101"/>
                    <a:pt x="311" y="2097"/>
                  </a:cubicBezTo>
                  <a:lnTo>
                    <a:pt x="311" y="2097"/>
                  </a:lnTo>
                  <a:cubicBezTo>
                    <a:pt x="389" y="2128"/>
                    <a:pt x="468" y="2155"/>
                    <a:pt x="550" y="2175"/>
                  </a:cubicBezTo>
                  <a:cubicBezTo>
                    <a:pt x="628" y="2200"/>
                    <a:pt x="710" y="2220"/>
                    <a:pt x="792" y="2237"/>
                  </a:cubicBezTo>
                  <a:lnTo>
                    <a:pt x="802" y="2237"/>
                  </a:lnTo>
                  <a:cubicBezTo>
                    <a:pt x="829" y="2295"/>
                    <a:pt x="860" y="2350"/>
                    <a:pt x="891" y="2400"/>
                  </a:cubicBezTo>
                  <a:cubicBezTo>
                    <a:pt x="867" y="2346"/>
                    <a:pt x="843" y="2288"/>
                    <a:pt x="823" y="2230"/>
                  </a:cubicBezTo>
                  <a:lnTo>
                    <a:pt x="829" y="2220"/>
                  </a:lnTo>
                  <a:cubicBezTo>
                    <a:pt x="864" y="2151"/>
                    <a:pt x="898" y="2083"/>
                    <a:pt x="925" y="2015"/>
                  </a:cubicBezTo>
                  <a:cubicBezTo>
                    <a:pt x="942" y="1984"/>
                    <a:pt x="956" y="1946"/>
                    <a:pt x="973" y="1913"/>
                  </a:cubicBezTo>
                  <a:cubicBezTo>
                    <a:pt x="986" y="1878"/>
                    <a:pt x="1000" y="1844"/>
                    <a:pt x="1018" y="1810"/>
                  </a:cubicBezTo>
                  <a:lnTo>
                    <a:pt x="1018" y="1810"/>
                  </a:lnTo>
                  <a:cubicBezTo>
                    <a:pt x="986" y="1838"/>
                    <a:pt x="966" y="1868"/>
                    <a:pt x="942" y="1899"/>
                  </a:cubicBezTo>
                  <a:lnTo>
                    <a:pt x="881" y="1991"/>
                  </a:lnTo>
                  <a:cubicBezTo>
                    <a:pt x="850" y="2042"/>
                    <a:pt x="823" y="2093"/>
                    <a:pt x="792" y="2145"/>
                  </a:cubicBezTo>
                  <a:cubicBezTo>
                    <a:pt x="788" y="2134"/>
                    <a:pt x="785" y="2124"/>
                    <a:pt x="782" y="2114"/>
                  </a:cubicBezTo>
                  <a:cubicBezTo>
                    <a:pt x="751" y="2019"/>
                    <a:pt x="720" y="1919"/>
                    <a:pt x="696" y="1820"/>
                  </a:cubicBezTo>
                  <a:cubicBezTo>
                    <a:pt x="690" y="1800"/>
                    <a:pt x="686" y="1779"/>
                    <a:pt x="683" y="1756"/>
                  </a:cubicBezTo>
                  <a:cubicBezTo>
                    <a:pt x="686" y="1749"/>
                    <a:pt x="693" y="1745"/>
                    <a:pt x="696" y="1738"/>
                  </a:cubicBezTo>
                  <a:cubicBezTo>
                    <a:pt x="764" y="1653"/>
                    <a:pt x="823" y="1568"/>
                    <a:pt x="881" y="1479"/>
                  </a:cubicBezTo>
                  <a:cubicBezTo>
                    <a:pt x="939" y="1390"/>
                    <a:pt x="990" y="1298"/>
                    <a:pt x="1038" y="1206"/>
                  </a:cubicBezTo>
                  <a:lnTo>
                    <a:pt x="1038" y="1206"/>
                  </a:lnTo>
                  <a:cubicBezTo>
                    <a:pt x="969" y="1285"/>
                    <a:pt x="901" y="1363"/>
                    <a:pt x="837" y="1448"/>
                  </a:cubicBezTo>
                  <a:lnTo>
                    <a:pt x="662" y="1674"/>
                  </a:lnTo>
                  <a:cubicBezTo>
                    <a:pt x="628" y="1524"/>
                    <a:pt x="594" y="1373"/>
                    <a:pt x="570" y="1223"/>
                  </a:cubicBezTo>
                  <a:cubicBezTo>
                    <a:pt x="563" y="1179"/>
                    <a:pt x="556" y="1138"/>
                    <a:pt x="550" y="1094"/>
                  </a:cubicBezTo>
                  <a:cubicBezTo>
                    <a:pt x="659" y="974"/>
                    <a:pt x="764" y="854"/>
                    <a:pt x="870" y="732"/>
                  </a:cubicBezTo>
                  <a:cubicBezTo>
                    <a:pt x="977" y="602"/>
                    <a:pt x="1082" y="472"/>
                    <a:pt x="1181" y="336"/>
                  </a:cubicBezTo>
                  <a:lnTo>
                    <a:pt x="1181" y="336"/>
                  </a:lnTo>
                  <a:cubicBezTo>
                    <a:pt x="1059" y="451"/>
                    <a:pt x="939" y="571"/>
                    <a:pt x="826" y="691"/>
                  </a:cubicBezTo>
                  <a:cubicBezTo>
                    <a:pt x="727" y="796"/>
                    <a:pt x="632" y="902"/>
                    <a:pt x="536" y="1008"/>
                  </a:cubicBezTo>
                  <a:cubicBezTo>
                    <a:pt x="533" y="981"/>
                    <a:pt x="529" y="950"/>
                    <a:pt x="526" y="919"/>
                  </a:cubicBezTo>
                  <a:cubicBezTo>
                    <a:pt x="509" y="817"/>
                    <a:pt x="501" y="718"/>
                    <a:pt x="488" y="615"/>
                  </a:cubicBezTo>
                  <a:cubicBezTo>
                    <a:pt x="468" y="410"/>
                    <a:pt x="457" y="209"/>
                    <a:pt x="440"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420;p25">
              <a:extLst>
                <a:ext uri="{FF2B5EF4-FFF2-40B4-BE49-F238E27FC236}">
                  <a16:creationId xmlns:a16="http://schemas.microsoft.com/office/drawing/2014/main" id="{D654B68E-C397-783D-4BBC-1B1C9E2816F4}"/>
                </a:ext>
              </a:extLst>
            </p:cNvPr>
            <p:cNvSpPr/>
            <p:nvPr/>
          </p:nvSpPr>
          <p:spPr>
            <a:xfrm>
              <a:off x="2683750" y="1672175"/>
              <a:ext cx="13250" cy="11575"/>
            </a:xfrm>
            <a:custGeom>
              <a:avLst/>
              <a:gdLst/>
              <a:ahLst/>
              <a:cxnLst/>
              <a:rect l="l" t="t" r="r" b="b"/>
              <a:pathLst>
                <a:path w="530" h="463" extrusionOk="0">
                  <a:moveTo>
                    <a:pt x="268" y="1"/>
                  </a:moveTo>
                  <a:cubicBezTo>
                    <a:pt x="239" y="1"/>
                    <a:pt x="210" y="6"/>
                    <a:pt x="181" y="18"/>
                  </a:cubicBezTo>
                  <a:cubicBezTo>
                    <a:pt x="58" y="62"/>
                    <a:pt x="0" y="195"/>
                    <a:pt x="44" y="314"/>
                  </a:cubicBezTo>
                  <a:cubicBezTo>
                    <a:pt x="81" y="407"/>
                    <a:pt x="171" y="463"/>
                    <a:pt x="266" y="463"/>
                  </a:cubicBezTo>
                  <a:cubicBezTo>
                    <a:pt x="293" y="463"/>
                    <a:pt x="321" y="458"/>
                    <a:pt x="348" y="448"/>
                  </a:cubicBezTo>
                  <a:cubicBezTo>
                    <a:pt x="468" y="400"/>
                    <a:pt x="529" y="267"/>
                    <a:pt x="481" y="147"/>
                  </a:cubicBezTo>
                  <a:cubicBezTo>
                    <a:pt x="445" y="56"/>
                    <a:pt x="359" y="1"/>
                    <a:pt x="268"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421;p25">
              <a:extLst>
                <a:ext uri="{FF2B5EF4-FFF2-40B4-BE49-F238E27FC236}">
                  <a16:creationId xmlns:a16="http://schemas.microsoft.com/office/drawing/2014/main" id="{244CF009-00D2-A9F6-F1F9-97B1BBCF9BC1}"/>
                </a:ext>
              </a:extLst>
            </p:cNvPr>
            <p:cNvSpPr/>
            <p:nvPr/>
          </p:nvSpPr>
          <p:spPr>
            <a:xfrm>
              <a:off x="2699850" y="1685175"/>
              <a:ext cx="13275" cy="11575"/>
            </a:xfrm>
            <a:custGeom>
              <a:avLst/>
              <a:gdLst/>
              <a:ahLst/>
              <a:cxnLst/>
              <a:rect l="l" t="t" r="r" b="b"/>
              <a:pathLst>
                <a:path w="531" h="463" extrusionOk="0">
                  <a:moveTo>
                    <a:pt x="266" y="0"/>
                  </a:moveTo>
                  <a:cubicBezTo>
                    <a:pt x="238" y="0"/>
                    <a:pt x="210" y="6"/>
                    <a:pt x="182" y="17"/>
                  </a:cubicBezTo>
                  <a:cubicBezTo>
                    <a:pt x="62" y="61"/>
                    <a:pt x="1" y="198"/>
                    <a:pt x="49" y="313"/>
                  </a:cubicBezTo>
                  <a:cubicBezTo>
                    <a:pt x="83" y="405"/>
                    <a:pt x="172" y="463"/>
                    <a:pt x="265" y="463"/>
                  </a:cubicBezTo>
                  <a:cubicBezTo>
                    <a:pt x="293" y="463"/>
                    <a:pt x="322" y="458"/>
                    <a:pt x="349" y="447"/>
                  </a:cubicBezTo>
                  <a:cubicBezTo>
                    <a:pt x="472" y="402"/>
                    <a:pt x="530" y="269"/>
                    <a:pt x="483" y="149"/>
                  </a:cubicBezTo>
                  <a:cubicBezTo>
                    <a:pt x="449" y="58"/>
                    <a:pt x="360" y="0"/>
                    <a:pt x="266"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422;p25">
              <a:extLst>
                <a:ext uri="{FF2B5EF4-FFF2-40B4-BE49-F238E27FC236}">
                  <a16:creationId xmlns:a16="http://schemas.microsoft.com/office/drawing/2014/main" id="{FA28D102-73E8-5AD9-0B2D-FABC2CA7C9DF}"/>
                </a:ext>
              </a:extLst>
            </p:cNvPr>
            <p:cNvSpPr/>
            <p:nvPr/>
          </p:nvSpPr>
          <p:spPr>
            <a:xfrm>
              <a:off x="2699350" y="1703950"/>
              <a:ext cx="12150" cy="10625"/>
            </a:xfrm>
            <a:custGeom>
              <a:avLst/>
              <a:gdLst/>
              <a:ahLst/>
              <a:cxnLst/>
              <a:rect l="l" t="t" r="r" b="b"/>
              <a:pathLst>
                <a:path w="486" h="425" extrusionOk="0">
                  <a:moveTo>
                    <a:pt x="244" y="1"/>
                  </a:moveTo>
                  <a:cubicBezTo>
                    <a:pt x="218" y="1"/>
                    <a:pt x="190" y="6"/>
                    <a:pt x="164" y="17"/>
                  </a:cubicBezTo>
                  <a:cubicBezTo>
                    <a:pt x="55" y="58"/>
                    <a:pt x="0" y="181"/>
                    <a:pt x="41" y="290"/>
                  </a:cubicBezTo>
                  <a:cubicBezTo>
                    <a:pt x="75" y="373"/>
                    <a:pt x="155" y="425"/>
                    <a:pt x="240" y="425"/>
                  </a:cubicBezTo>
                  <a:cubicBezTo>
                    <a:pt x="266" y="425"/>
                    <a:pt x="292" y="420"/>
                    <a:pt x="318" y="409"/>
                  </a:cubicBezTo>
                  <a:cubicBezTo>
                    <a:pt x="427" y="368"/>
                    <a:pt x="485" y="245"/>
                    <a:pt x="441" y="136"/>
                  </a:cubicBezTo>
                  <a:cubicBezTo>
                    <a:pt x="410" y="53"/>
                    <a:pt x="329" y="1"/>
                    <a:pt x="244"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423;p25">
              <a:extLst>
                <a:ext uri="{FF2B5EF4-FFF2-40B4-BE49-F238E27FC236}">
                  <a16:creationId xmlns:a16="http://schemas.microsoft.com/office/drawing/2014/main" id="{17572E6D-9373-6547-5FCE-72B1241513DA}"/>
                </a:ext>
              </a:extLst>
            </p:cNvPr>
            <p:cNvSpPr/>
            <p:nvPr/>
          </p:nvSpPr>
          <p:spPr>
            <a:xfrm>
              <a:off x="2674950" y="1713325"/>
              <a:ext cx="12125" cy="10600"/>
            </a:xfrm>
            <a:custGeom>
              <a:avLst/>
              <a:gdLst/>
              <a:ahLst/>
              <a:cxnLst/>
              <a:rect l="l" t="t" r="r" b="b"/>
              <a:pathLst>
                <a:path w="485" h="424" extrusionOk="0">
                  <a:moveTo>
                    <a:pt x="240" y="0"/>
                  </a:moveTo>
                  <a:cubicBezTo>
                    <a:pt x="215" y="0"/>
                    <a:pt x="189" y="4"/>
                    <a:pt x="165" y="14"/>
                  </a:cubicBezTo>
                  <a:cubicBezTo>
                    <a:pt x="55" y="55"/>
                    <a:pt x="1" y="178"/>
                    <a:pt x="42" y="287"/>
                  </a:cubicBezTo>
                  <a:cubicBezTo>
                    <a:pt x="76" y="371"/>
                    <a:pt x="158" y="423"/>
                    <a:pt x="243" y="423"/>
                  </a:cubicBezTo>
                  <a:cubicBezTo>
                    <a:pt x="268" y="423"/>
                    <a:pt x="293" y="419"/>
                    <a:pt x="318" y="409"/>
                  </a:cubicBezTo>
                  <a:cubicBezTo>
                    <a:pt x="431" y="365"/>
                    <a:pt x="485" y="242"/>
                    <a:pt x="441" y="137"/>
                  </a:cubicBezTo>
                  <a:cubicBezTo>
                    <a:pt x="409" y="52"/>
                    <a:pt x="326" y="0"/>
                    <a:pt x="240"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424;p25">
              <a:extLst>
                <a:ext uri="{FF2B5EF4-FFF2-40B4-BE49-F238E27FC236}">
                  <a16:creationId xmlns:a16="http://schemas.microsoft.com/office/drawing/2014/main" id="{A981BC67-B348-925B-34C5-26528E0ECA1A}"/>
                </a:ext>
              </a:extLst>
            </p:cNvPr>
            <p:cNvSpPr/>
            <p:nvPr/>
          </p:nvSpPr>
          <p:spPr>
            <a:xfrm>
              <a:off x="2682800" y="1730200"/>
              <a:ext cx="8300" cy="7325"/>
            </a:xfrm>
            <a:custGeom>
              <a:avLst/>
              <a:gdLst/>
              <a:ahLst/>
              <a:cxnLst/>
              <a:rect l="l" t="t" r="r" b="b"/>
              <a:pathLst>
                <a:path w="332" h="293" extrusionOk="0">
                  <a:moveTo>
                    <a:pt x="164" y="1"/>
                  </a:moveTo>
                  <a:cubicBezTo>
                    <a:pt x="149" y="1"/>
                    <a:pt x="134" y="3"/>
                    <a:pt x="120" y="7"/>
                  </a:cubicBezTo>
                  <a:cubicBezTo>
                    <a:pt x="41" y="35"/>
                    <a:pt x="0" y="117"/>
                    <a:pt x="27" y="196"/>
                  </a:cubicBezTo>
                  <a:cubicBezTo>
                    <a:pt x="49" y="255"/>
                    <a:pt x="105" y="293"/>
                    <a:pt x="166" y="293"/>
                  </a:cubicBezTo>
                  <a:cubicBezTo>
                    <a:pt x="182" y="293"/>
                    <a:pt x="199" y="290"/>
                    <a:pt x="215" y="284"/>
                  </a:cubicBezTo>
                  <a:cubicBezTo>
                    <a:pt x="290" y="257"/>
                    <a:pt x="331" y="175"/>
                    <a:pt x="308" y="100"/>
                  </a:cubicBezTo>
                  <a:cubicBezTo>
                    <a:pt x="286" y="39"/>
                    <a:pt x="225" y="1"/>
                    <a:pt x="164"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425;p25">
              <a:extLst>
                <a:ext uri="{FF2B5EF4-FFF2-40B4-BE49-F238E27FC236}">
                  <a16:creationId xmlns:a16="http://schemas.microsoft.com/office/drawing/2014/main" id="{698F7704-FB9A-B358-4B10-49AC386379D0}"/>
                </a:ext>
              </a:extLst>
            </p:cNvPr>
            <p:cNvSpPr/>
            <p:nvPr/>
          </p:nvSpPr>
          <p:spPr>
            <a:xfrm>
              <a:off x="2699700" y="1721675"/>
              <a:ext cx="8300" cy="7325"/>
            </a:xfrm>
            <a:custGeom>
              <a:avLst/>
              <a:gdLst/>
              <a:ahLst/>
              <a:cxnLst/>
              <a:rect l="l" t="t" r="r" b="b"/>
              <a:pathLst>
                <a:path w="332" h="293" extrusionOk="0">
                  <a:moveTo>
                    <a:pt x="164" y="1"/>
                  </a:moveTo>
                  <a:cubicBezTo>
                    <a:pt x="149" y="1"/>
                    <a:pt x="134" y="3"/>
                    <a:pt x="120" y="7"/>
                  </a:cubicBezTo>
                  <a:cubicBezTo>
                    <a:pt x="41" y="34"/>
                    <a:pt x="0" y="116"/>
                    <a:pt x="27" y="195"/>
                  </a:cubicBezTo>
                  <a:cubicBezTo>
                    <a:pt x="46" y="254"/>
                    <a:pt x="103" y="292"/>
                    <a:pt x="165" y="292"/>
                  </a:cubicBezTo>
                  <a:cubicBezTo>
                    <a:pt x="181" y="292"/>
                    <a:pt x="198" y="289"/>
                    <a:pt x="215" y="284"/>
                  </a:cubicBezTo>
                  <a:cubicBezTo>
                    <a:pt x="290" y="260"/>
                    <a:pt x="331" y="175"/>
                    <a:pt x="304" y="99"/>
                  </a:cubicBezTo>
                  <a:cubicBezTo>
                    <a:pt x="285" y="39"/>
                    <a:pt x="225" y="1"/>
                    <a:pt x="164"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426;p25">
              <a:extLst>
                <a:ext uri="{FF2B5EF4-FFF2-40B4-BE49-F238E27FC236}">
                  <a16:creationId xmlns:a16="http://schemas.microsoft.com/office/drawing/2014/main" id="{940082EE-F1AD-6E96-33E7-7A528997A107}"/>
                </a:ext>
              </a:extLst>
            </p:cNvPr>
            <p:cNvSpPr/>
            <p:nvPr/>
          </p:nvSpPr>
          <p:spPr>
            <a:xfrm>
              <a:off x="2670950" y="1691275"/>
              <a:ext cx="13250" cy="11550"/>
            </a:xfrm>
            <a:custGeom>
              <a:avLst/>
              <a:gdLst/>
              <a:ahLst/>
              <a:cxnLst/>
              <a:rect l="l" t="t" r="r" b="b"/>
              <a:pathLst>
                <a:path w="530" h="462" extrusionOk="0">
                  <a:moveTo>
                    <a:pt x="264" y="0"/>
                  </a:moveTo>
                  <a:cubicBezTo>
                    <a:pt x="236" y="0"/>
                    <a:pt x="208" y="5"/>
                    <a:pt x="181" y="15"/>
                  </a:cubicBezTo>
                  <a:cubicBezTo>
                    <a:pt x="62" y="63"/>
                    <a:pt x="0" y="196"/>
                    <a:pt x="48" y="315"/>
                  </a:cubicBezTo>
                  <a:cubicBezTo>
                    <a:pt x="84" y="406"/>
                    <a:pt x="170" y="462"/>
                    <a:pt x="262" y="462"/>
                  </a:cubicBezTo>
                  <a:cubicBezTo>
                    <a:pt x="291" y="462"/>
                    <a:pt x="320" y="456"/>
                    <a:pt x="348" y="445"/>
                  </a:cubicBezTo>
                  <a:cubicBezTo>
                    <a:pt x="471" y="401"/>
                    <a:pt x="529" y="267"/>
                    <a:pt x="484" y="148"/>
                  </a:cubicBezTo>
                  <a:cubicBezTo>
                    <a:pt x="448" y="55"/>
                    <a:pt x="358" y="0"/>
                    <a:pt x="264"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427;p25">
              <a:extLst>
                <a:ext uri="{FF2B5EF4-FFF2-40B4-BE49-F238E27FC236}">
                  <a16:creationId xmlns:a16="http://schemas.microsoft.com/office/drawing/2014/main" id="{11342890-F423-F92A-F49E-2EEF3AA803A5}"/>
                </a:ext>
              </a:extLst>
            </p:cNvPr>
            <p:cNvSpPr/>
            <p:nvPr/>
          </p:nvSpPr>
          <p:spPr>
            <a:xfrm>
              <a:off x="2703350" y="1723000"/>
              <a:ext cx="4050" cy="3500"/>
            </a:xfrm>
            <a:custGeom>
              <a:avLst/>
              <a:gdLst/>
              <a:ahLst/>
              <a:cxnLst/>
              <a:rect l="l" t="t" r="r" b="b"/>
              <a:pathLst>
                <a:path w="162" h="140" extrusionOk="0">
                  <a:moveTo>
                    <a:pt x="81" y="1"/>
                  </a:moveTo>
                  <a:cubicBezTo>
                    <a:pt x="73" y="1"/>
                    <a:pt x="65" y="2"/>
                    <a:pt x="56" y="5"/>
                  </a:cubicBezTo>
                  <a:cubicBezTo>
                    <a:pt x="21" y="19"/>
                    <a:pt x="1" y="60"/>
                    <a:pt x="15" y="95"/>
                  </a:cubicBezTo>
                  <a:cubicBezTo>
                    <a:pt x="25" y="123"/>
                    <a:pt x="52" y="140"/>
                    <a:pt x="81" y="140"/>
                  </a:cubicBezTo>
                  <a:cubicBezTo>
                    <a:pt x="90" y="140"/>
                    <a:pt x="98" y="138"/>
                    <a:pt x="107" y="135"/>
                  </a:cubicBezTo>
                  <a:cubicBezTo>
                    <a:pt x="141" y="122"/>
                    <a:pt x="162" y="81"/>
                    <a:pt x="144" y="46"/>
                  </a:cubicBezTo>
                  <a:cubicBezTo>
                    <a:pt x="134" y="17"/>
                    <a:pt x="109" y="1"/>
                    <a:pt x="81" y="1"/>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428;p25">
              <a:extLst>
                <a:ext uri="{FF2B5EF4-FFF2-40B4-BE49-F238E27FC236}">
                  <a16:creationId xmlns:a16="http://schemas.microsoft.com/office/drawing/2014/main" id="{201D58FE-F332-C34E-0C53-99D956753888}"/>
                </a:ext>
              </a:extLst>
            </p:cNvPr>
            <p:cNvSpPr/>
            <p:nvPr/>
          </p:nvSpPr>
          <p:spPr>
            <a:xfrm>
              <a:off x="2684075" y="1731150"/>
              <a:ext cx="2850" cy="2475"/>
            </a:xfrm>
            <a:custGeom>
              <a:avLst/>
              <a:gdLst/>
              <a:ahLst/>
              <a:cxnLst/>
              <a:rect l="l" t="t" r="r" b="b"/>
              <a:pathLst>
                <a:path w="114" h="99" extrusionOk="0">
                  <a:moveTo>
                    <a:pt x="57" y="0"/>
                  </a:moveTo>
                  <a:cubicBezTo>
                    <a:pt x="51" y="0"/>
                    <a:pt x="44" y="1"/>
                    <a:pt x="38" y="4"/>
                  </a:cubicBezTo>
                  <a:cubicBezTo>
                    <a:pt x="14" y="14"/>
                    <a:pt x="0" y="41"/>
                    <a:pt x="11" y="65"/>
                  </a:cubicBezTo>
                  <a:cubicBezTo>
                    <a:pt x="19" y="87"/>
                    <a:pt x="39" y="98"/>
                    <a:pt x="60" y="98"/>
                  </a:cubicBezTo>
                  <a:cubicBezTo>
                    <a:pt x="65" y="98"/>
                    <a:pt x="70" y="97"/>
                    <a:pt x="76" y="96"/>
                  </a:cubicBezTo>
                  <a:cubicBezTo>
                    <a:pt x="99" y="86"/>
                    <a:pt x="113" y="55"/>
                    <a:pt x="103" y="31"/>
                  </a:cubicBezTo>
                  <a:cubicBezTo>
                    <a:pt x="95" y="12"/>
                    <a:pt x="77" y="0"/>
                    <a:pt x="57" y="0"/>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429;p25">
              <a:extLst>
                <a:ext uri="{FF2B5EF4-FFF2-40B4-BE49-F238E27FC236}">
                  <a16:creationId xmlns:a16="http://schemas.microsoft.com/office/drawing/2014/main" id="{B6DB6601-CB01-D467-EFEC-403E8FE5C787}"/>
                </a:ext>
              </a:extLst>
            </p:cNvPr>
            <p:cNvSpPr/>
            <p:nvPr/>
          </p:nvSpPr>
          <p:spPr>
            <a:xfrm>
              <a:off x="2676575" y="1714825"/>
              <a:ext cx="4550" cy="4025"/>
            </a:xfrm>
            <a:custGeom>
              <a:avLst/>
              <a:gdLst/>
              <a:ahLst/>
              <a:cxnLst/>
              <a:rect l="l" t="t" r="r" b="b"/>
              <a:pathLst>
                <a:path w="182" h="161" extrusionOk="0">
                  <a:moveTo>
                    <a:pt x="87" y="1"/>
                  </a:moveTo>
                  <a:cubicBezTo>
                    <a:pt x="79" y="1"/>
                    <a:pt x="70" y="2"/>
                    <a:pt x="62" y="5"/>
                  </a:cubicBezTo>
                  <a:cubicBezTo>
                    <a:pt x="21" y="22"/>
                    <a:pt x="0" y="66"/>
                    <a:pt x="13" y="110"/>
                  </a:cubicBezTo>
                  <a:cubicBezTo>
                    <a:pt x="27" y="142"/>
                    <a:pt x="58" y="161"/>
                    <a:pt x="90" y="161"/>
                  </a:cubicBezTo>
                  <a:cubicBezTo>
                    <a:pt x="100" y="161"/>
                    <a:pt x="110" y="159"/>
                    <a:pt x="120" y="155"/>
                  </a:cubicBezTo>
                  <a:cubicBezTo>
                    <a:pt x="161" y="138"/>
                    <a:pt x="181" y="94"/>
                    <a:pt x="168" y="53"/>
                  </a:cubicBezTo>
                  <a:cubicBezTo>
                    <a:pt x="154" y="20"/>
                    <a:pt x="121" y="1"/>
                    <a:pt x="87" y="1"/>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430;p25">
              <a:extLst>
                <a:ext uri="{FF2B5EF4-FFF2-40B4-BE49-F238E27FC236}">
                  <a16:creationId xmlns:a16="http://schemas.microsoft.com/office/drawing/2014/main" id="{C3869DA0-C219-97F8-6592-B9B3C97E2155}"/>
                </a:ext>
              </a:extLst>
            </p:cNvPr>
            <p:cNvSpPr/>
            <p:nvPr/>
          </p:nvSpPr>
          <p:spPr>
            <a:xfrm>
              <a:off x="2672725" y="1692550"/>
              <a:ext cx="5400" cy="4700"/>
            </a:xfrm>
            <a:custGeom>
              <a:avLst/>
              <a:gdLst/>
              <a:ahLst/>
              <a:cxnLst/>
              <a:rect l="l" t="t" r="r" b="b"/>
              <a:pathLst>
                <a:path w="216" h="188" extrusionOk="0">
                  <a:moveTo>
                    <a:pt x="111" y="1"/>
                  </a:moveTo>
                  <a:cubicBezTo>
                    <a:pt x="99" y="1"/>
                    <a:pt x="87" y="3"/>
                    <a:pt x="76" y="8"/>
                  </a:cubicBezTo>
                  <a:cubicBezTo>
                    <a:pt x="28" y="25"/>
                    <a:pt x="0" y="80"/>
                    <a:pt x="21" y="128"/>
                  </a:cubicBezTo>
                  <a:cubicBezTo>
                    <a:pt x="34" y="165"/>
                    <a:pt x="73" y="188"/>
                    <a:pt x="111" y="188"/>
                  </a:cubicBezTo>
                  <a:cubicBezTo>
                    <a:pt x="122" y="188"/>
                    <a:pt x="133" y="186"/>
                    <a:pt x="144" y="182"/>
                  </a:cubicBezTo>
                  <a:cubicBezTo>
                    <a:pt x="192" y="166"/>
                    <a:pt x="216" y="111"/>
                    <a:pt x="199" y="59"/>
                  </a:cubicBezTo>
                  <a:cubicBezTo>
                    <a:pt x="183" y="23"/>
                    <a:pt x="148" y="1"/>
                    <a:pt x="111" y="1"/>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431;p25">
              <a:extLst>
                <a:ext uri="{FF2B5EF4-FFF2-40B4-BE49-F238E27FC236}">
                  <a16:creationId xmlns:a16="http://schemas.microsoft.com/office/drawing/2014/main" id="{90B3F77B-4E9E-615C-1C79-BC7174C79A2E}"/>
                </a:ext>
              </a:extLst>
            </p:cNvPr>
            <p:cNvSpPr/>
            <p:nvPr/>
          </p:nvSpPr>
          <p:spPr>
            <a:xfrm>
              <a:off x="2707900" y="1687925"/>
              <a:ext cx="3950" cy="3500"/>
            </a:xfrm>
            <a:custGeom>
              <a:avLst/>
              <a:gdLst/>
              <a:ahLst/>
              <a:cxnLst/>
              <a:rect l="l" t="t" r="r" b="b"/>
              <a:pathLst>
                <a:path w="158" h="140" extrusionOk="0">
                  <a:moveTo>
                    <a:pt x="79" y="1"/>
                  </a:moveTo>
                  <a:cubicBezTo>
                    <a:pt x="71" y="1"/>
                    <a:pt x="63" y="2"/>
                    <a:pt x="55" y="6"/>
                  </a:cubicBezTo>
                  <a:cubicBezTo>
                    <a:pt x="17" y="19"/>
                    <a:pt x="0" y="60"/>
                    <a:pt x="14" y="94"/>
                  </a:cubicBezTo>
                  <a:cubicBezTo>
                    <a:pt x="24" y="123"/>
                    <a:pt x="50" y="140"/>
                    <a:pt x="79" y="140"/>
                  </a:cubicBezTo>
                  <a:cubicBezTo>
                    <a:pt x="88" y="140"/>
                    <a:pt x="97" y="138"/>
                    <a:pt x="106" y="135"/>
                  </a:cubicBezTo>
                  <a:cubicBezTo>
                    <a:pt x="140" y="121"/>
                    <a:pt x="157" y="80"/>
                    <a:pt x="143" y="47"/>
                  </a:cubicBezTo>
                  <a:cubicBezTo>
                    <a:pt x="133" y="18"/>
                    <a:pt x="106" y="1"/>
                    <a:pt x="79" y="1"/>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432;p25">
              <a:extLst>
                <a:ext uri="{FF2B5EF4-FFF2-40B4-BE49-F238E27FC236}">
                  <a16:creationId xmlns:a16="http://schemas.microsoft.com/office/drawing/2014/main" id="{185FF6E9-AA7E-A523-DD95-BA28D4661DD4}"/>
                </a:ext>
              </a:extLst>
            </p:cNvPr>
            <p:cNvSpPr/>
            <p:nvPr/>
          </p:nvSpPr>
          <p:spPr>
            <a:xfrm>
              <a:off x="2705750" y="1706025"/>
              <a:ext cx="4200" cy="3675"/>
            </a:xfrm>
            <a:custGeom>
              <a:avLst/>
              <a:gdLst/>
              <a:ahLst/>
              <a:cxnLst/>
              <a:rect l="l" t="t" r="r" b="b"/>
              <a:pathLst>
                <a:path w="168" h="147" extrusionOk="0">
                  <a:moveTo>
                    <a:pt x="85" y="0"/>
                  </a:moveTo>
                  <a:cubicBezTo>
                    <a:pt x="76" y="0"/>
                    <a:pt x="67" y="2"/>
                    <a:pt x="59" y="5"/>
                  </a:cubicBezTo>
                  <a:cubicBezTo>
                    <a:pt x="18" y="22"/>
                    <a:pt x="1" y="63"/>
                    <a:pt x="14" y="101"/>
                  </a:cubicBezTo>
                  <a:cubicBezTo>
                    <a:pt x="27" y="130"/>
                    <a:pt x="55" y="146"/>
                    <a:pt x="84" y="146"/>
                  </a:cubicBezTo>
                  <a:cubicBezTo>
                    <a:pt x="92" y="146"/>
                    <a:pt x="101" y="145"/>
                    <a:pt x="110" y="142"/>
                  </a:cubicBezTo>
                  <a:cubicBezTo>
                    <a:pt x="147" y="128"/>
                    <a:pt x="168" y="87"/>
                    <a:pt x="154" y="49"/>
                  </a:cubicBezTo>
                  <a:cubicBezTo>
                    <a:pt x="141" y="18"/>
                    <a:pt x="113" y="0"/>
                    <a:pt x="85" y="0"/>
                  </a:cubicBezTo>
                  <a:close/>
                </a:path>
              </a:pathLst>
            </a:custGeom>
            <a:solidFill>
              <a:srgbClr val="FEC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433;p25">
              <a:extLst>
                <a:ext uri="{FF2B5EF4-FFF2-40B4-BE49-F238E27FC236}">
                  <a16:creationId xmlns:a16="http://schemas.microsoft.com/office/drawing/2014/main" id="{9FDAA746-C943-5AE3-A944-1752C40D454C}"/>
                </a:ext>
              </a:extLst>
            </p:cNvPr>
            <p:cNvSpPr/>
            <p:nvPr/>
          </p:nvSpPr>
          <p:spPr>
            <a:xfrm>
              <a:off x="2688875" y="1727850"/>
              <a:ext cx="67675" cy="91750"/>
            </a:xfrm>
            <a:custGeom>
              <a:avLst/>
              <a:gdLst/>
              <a:ahLst/>
              <a:cxnLst/>
              <a:rect l="l" t="t" r="r" b="b"/>
              <a:pathLst>
                <a:path w="2707" h="3670" extrusionOk="0">
                  <a:moveTo>
                    <a:pt x="667" y="0"/>
                  </a:moveTo>
                  <a:cubicBezTo>
                    <a:pt x="252" y="0"/>
                    <a:pt x="0" y="413"/>
                    <a:pt x="30" y="1279"/>
                  </a:cubicBezTo>
                  <a:cubicBezTo>
                    <a:pt x="85" y="2747"/>
                    <a:pt x="2089" y="3669"/>
                    <a:pt x="2089" y="3669"/>
                  </a:cubicBezTo>
                  <a:cubicBezTo>
                    <a:pt x="2089" y="3669"/>
                    <a:pt x="2707" y="1505"/>
                    <a:pt x="1720" y="576"/>
                  </a:cubicBezTo>
                  <a:cubicBezTo>
                    <a:pt x="1318" y="197"/>
                    <a:pt x="953" y="0"/>
                    <a:pt x="667" y="0"/>
                  </a:cubicBezTo>
                  <a:close/>
                </a:path>
              </a:pathLst>
            </a:custGeom>
            <a:solidFill>
              <a:srgbClr val="DB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434;p25">
              <a:extLst>
                <a:ext uri="{FF2B5EF4-FFF2-40B4-BE49-F238E27FC236}">
                  <a16:creationId xmlns:a16="http://schemas.microsoft.com/office/drawing/2014/main" id="{2CF10806-A9C8-8EB6-9356-F456E8A24EF0}"/>
                </a:ext>
              </a:extLst>
            </p:cNvPr>
            <p:cNvSpPr/>
            <p:nvPr/>
          </p:nvSpPr>
          <p:spPr>
            <a:xfrm>
              <a:off x="2694825" y="1730625"/>
              <a:ext cx="42450" cy="81175"/>
            </a:xfrm>
            <a:custGeom>
              <a:avLst/>
              <a:gdLst/>
              <a:ahLst/>
              <a:cxnLst/>
              <a:rect l="l" t="t" r="r" b="b"/>
              <a:pathLst>
                <a:path w="1698" h="3247" extrusionOk="0">
                  <a:moveTo>
                    <a:pt x="1246" y="2257"/>
                  </a:moveTo>
                  <a:lnTo>
                    <a:pt x="1246" y="2260"/>
                  </a:lnTo>
                  <a:cubicBezTo>
                    <a:pt x="1246" y="2260"/>
                    <a:pt x="1245" y="2258"/>
                    <a:pt x="1244" y="2257"/>
                  </a:cubicBezTo>
                  <a:close/>
                  <a:moveTo>
                    <a:pt x="383" y="1"/>
                  </a:moveTo>
                  <a:cubicBezTo>
                    <a:pt x="444" y="134"/>
                    <a:pt x="489" y="270"/>
                    <a:pt x="540" y="407"/>
                  </a:cubicBezTo>
                  <a:lnTo>
                    <a:pt x="693" y="817"/>
                  </a:lnTo>
                  <a:lnTo>
                    <a:pt x="789" y="1073"/>
                  </a:lnTo>
                  <a:cubicBezTo>
                    <a:pt x="673" y="1018"/>
                    <a:pt x="557" y="964"/>
                    <a:pt x="441" y="912"/>
                  </a:cubicBezTo>
                  <a:cubicBezTo>
                    <a:pt x="366" y="878"/>
                    <a:pt x="294" y="847"/>
                    <a:pt x="222" y="817"/>
                  </a:cubicBezTo>
                  <a:cubicBezTo>
                    <a:pt x="148" y="789"/>
                    <a:pt x="76" y="759"/>
                    <a:pt x="0" y="732"/>
                  </a:cubicBezTo>
                  <a:lnTo>
                    <a:pt x="0" y="732"/>
                  </a:lnTo>
                  <a:cubicBezTo>
                    <a:pt x="69" y="773"/>
                    <a:pt x="137" y="810"/>
                    <a:pt x="205" y="850"/>
                  </a:cubicBezTo>
                  <a:cubicBezTo>
                    <a:pt x="274" y="888"/>
                    <a:pt x="342" y="926"/>
                    <a:pt x="414" y="964"/>
                  </a:cubicBezTo>
                  <a:cubicBezTo>
                    <a:pt x="550" y="1035"/>
                    <a:pt x="687" y="1107"/>
                    <a:pt x="827" y="1172"/>
                  </a:cubicBezTo>
                  <a:lnTo>
                    <a:pt x="983" y="1588"/>
                  </a:lnTo>
                  <a:cubicBezTo>
                    <a:pt x="857" y="1540"/>
                    <a:pt x="728" y="1493"/>
                    <a:pt x="598" y="1449"/>
                  </a:cubicBezTo>
                  <a:lnTo>
                    <a:pt x="362" y="1373"/>
                  </a:lnTo>
                  <a:cubicBezTo>
                    <a:pt x="284" y="1349"/>
                    <a:pt x="205" y="1322"/>
                    <a:pt x="123" y="1308"/>
                  </a:cubicBezTo>
                  <a:lnTo>
                    <a:pt x="123" y="1308"/>
                  </a:lnTo>
                  <a:cubicBezTo>
                    <a:pt x="199" y="1339"/>
                    <a:pt x="274" y="1373"/>
                    <a:pt x="349" y="1408"/>
                  </a:cubicBezTo>
                  <a:lnTo>
                    <a:pt x="578" y="1503"/>
                  </a:lnTo>
                  <a:cubicBezTo>
                    <a:pt x="725" y="1564"/>
                    <a:pt x="871" y="1622"/>
                    <a:pt x="1021" y="1680"/>
                  </a:cubicBezTo>
                  <a:cubicBezTo>
                    <a:pt x="1090" y="1851"/>
                    <a:pt x="1158" y="2025"/>
                    <a:pt x="1226" y="2199"/>
                  </a:cubicBezTo>
                  <a:lnTo>
                    <a:pt x="1223" y="2199"/>
                  </a:lnTo>
                  <a:lnTo>
                    <a:pt x="1120" y="2169"/>
                  </a:lnTo>
                  <a:lnTo>
                    <a:pt x="912" y="2104"/>
                  </a:lnTo>
                  <a:cubicBezTo>
                    <a:pt x="772" y="2063"/>
                    <a:pt x="632" y="2022"/>
                    <a:pt x="489" y="1988"/>
                  </a:cubicBezTo>
                  <a:lnTo>
                    <a:pt x="489" y="1988"/>
                  </a:lnTo>
                  <a:cubicBezTo>
                    <a:pt x="622" y="2049"/>
                    <a:pt x="755" y="2107"/>
                    <a:pt x="892" y="2158"/>
                  </a:cubicBezTo>
                  <a:cubicBezTo>
                    <a:pt x="960" y="2186"/>
                    <a:pt x="1029" y="2210"/>
                    <a:pt x="1097" y="2233"/>
                  </a:cubicBezTo>
                  <a:cubicBezTo>
                    <a:pt x="1131" y="2243"/>
                    <a:pt x="1168" y="2257"/>
                    <a:pt x="1202" y="2268"/>
                  </a:cubicBezTo>
                  <a:cubicBezTo>
                    <a:pt x="1219" y="2271"/>
                    <a:pt x="1237" y="2278"/>
                    <a:pt x="1257" y="2281"/>
                  </a:cubicBezTo>
                  <a:lnTo>
                    <a:pt x="1260" y="2281"/>
                  </a:lnTo>
                  <a:cubicBezTo>
                    <a:pt x="1281" y="2336"/>
                    <a:pt x="1301" y="2387"/>
                    <a:pt x="1325" y="2442"/>
                  </a:cubicBezTo>
                  <a:lnTo>
                    <a:pt x="1489" y="2845"/>
                  </a:lnTo>
                  <a:cubicBezTo>
                    <a:pt x="1547" y="2977"/>
                    <a:pt x="1605" y="3114"/>
                    <a:pt x="1663" y="3247"/>
                  </a:cubicBezTo>
                  <a:cubicBezTo>
                    <a:pt x="1618" y="3108"/>
                    <a:pt x="1571" y="2971"/>
                    <a:pt x="1523" y="2831"/>
                  </a:cubicBezTo>
                  <a:lnTo>
                    <a:pt x="1377" y="2421"/>
                  </a:lnTo>
                  <a:cubicBezTo>
                    <a:pt x="1356" y="2366"/>
                    <a:pt x="1336" y="2309"/>
                    <a:pt x="1315" y="2254"/>
                  </a:cubicBezTo>
                  <a:lnTo>
                    <a:pt x="1315" y="2251"/>
                  </a:lnTo>
                  <a:cubicBezTo>
                    <a:pt x="1319" y="2243"/>
                    <a:pt x="1315" y="2237"/>
                    <a:pt x="1315" y="2233"/>
                  </a:cubicBezTo>
                  <a:lnTo>
                    <a:pt x="1315" y="2233"/>
                  </a:lnTo>
                  <a:lnTo>
                    <a:pt x="1319" y="2237"/>
                  </a:lnTo>
                  <a:lnTo>
                    <a:pt x="1319" y="2243"/>
                  </a:lnTo>
                  <a:lnTo>
                    <a:pt x="1328" y="2227"/>
                  </a:lnTo>
                  <a:cubicBezTo>
                    <a:pt x="1387" y="2097"/>
                    <a:pt x="1455" y="1967"/>
                    <a:pt x="1516" y="1838"/>
                  </a:cubicBezTo>
                  <a:cubicBezTo>
                    <a:pt x="1582" y="1707"/>
                    <a:pt x="1639" y="1578"/>
                    <a:pt x="1697" y="1444"/>
                  </a:cubicBezTo>
                  <a:lnTo>
                    <a:pt x="1697" y="1444"/>
                  </a:lnTo>
                  <a:cubicBezTo>
                    <a:pt x="1615" y="1564"/>
                    <a:pt x="1536" y="1687"/>
                    <a:pt x="1465" y="1813"/>
                  </a:cubicBezTo>
                  <a:cubicBezTo>
                    <a:pt x="1400" y="1926"/>
                    <a:pt x="1339" y="2038"/>
                    <a:pt x="1281" y="2155"/>
                  </a:cubicBezTo>
                  <a:cubicBezTo>
                    <a:pt x="1216" y="1988"/>
                    <a:pt x="1151" y="1821"/>
                    <a:pt x="1090" y="1653"/>
                  </a:cubicBezTo>
                  <a:cubicBezTo>
                    <a:pt x="1151" y="1517"/>
                    <a:pt x="1213" y="1380"/>
                    <a:pt x="1270" y="1240"/>
                  </a:cubicBezTo>
                  <a:lnTo>
                    <a:pt x="1363" y="1028"/>
                  </a:lnTo>
                  <a:cubicBezTo>
                    <a:pt x="1393" y="957"/>
                    <a:pt x="1418" y="885"/>
                    <a:pt x="1459" y="817"/>
                  </a:cubicBezTo>
                  <a:lnTo>
                    <a:pt x="1459" y="817"/>
                  </a:lnTo>
                  <a:cubicBezTo>
                    <a:pt x="1428" y="844"/>
                    <a:pt x="1410" y="882"/>
                    <a:pt x="1390" y="912"/>
                  </a:cubicBezTo>
                  <a:lnTo>
                    <a:pt x="1328" y="1011"/>
                  </a:lnTo>
                  <a:cubicBezTo>
                    <a:pt x="1291" y="1080"/>
                    <a:pt x="1257" y="1148"/>
                    <a:pt x="1219" y="1219"/>
                  </a:cubicBezTo>
                  <a:cubicBezTo>
                    <a:pt x="1161" y="1329"/>
                    <a:pt x="1106" y="1444"/>
                    <a:pt x="1052" y="1558"/>
                  </a:cubicBezTo>
                  <a:cubicBezTo>
                    <a:pt x="997" y="1421"/>
                    <a:pt x="943" y="1285"/>
                    <a:pt x="888" y="1148"/>
                  </a:cubicBezTo>
                  <a:cubicBezTo>
                    <a:pt x="922" y="1018"/>
                    <a:pt x="956" y="885"/>
                    <a:pt x="983" y="752"/>
                  </a:cubicBezTo>
                  <a:cubicBezTo>
                    <a:pt x="1015" y="619"/>
                    <a:pt x="1042" y="482"/>
                    <a:pt x="1065" y="346"/>
                  </a:cubicBezTo>
                  <a:lnTo>
                    <a:pt x="1065" y="346"/>
                  </a:lnTo>
                  <a:cubicBezTo>
                    <a:pt x="1018" y="475"/>
                    <a:pt x="974" y="605"/>
                    <a:pt x="933" y="738"/>
                  </a:cubicBezTo>
                  <a:cubicBezTo>
                    <a:pt x="902" y="837"/>
                    <a:pt x="871" y="937"/>
                    <a:pt x="844" y="1039"/>
                  </a:cubicBezTo>
                  <a:cubicBezTo>
                    <a:pt x="810" y="957"/>
                    <a:pt x="779" y="875"/>
                    <a:pt x="745" y="796"/>
                  </a:cubicBezTo>
                  <a:cubicBezTo>
                    <a:pt x="629" y="530"/>
                    <a:pt x="523" y="257"/>
                    <a:pt x="383"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435;p25">
              <a:extLst>
                <a:ext uri="{FF2B5EF4-FFF2-40B4-BE49-F238E27FC236}">
                  <a16:creationId xmlns:a16="http://schemas.microsoft.com/office/drawing/2014/main" id="{D6FA987C-CE7D-26D1-060E-4D3BCB23B5EC}"/>
                </a:ext>
              </a:extLst>
            </p:cNvPr>
            <p:cNvSpPr/>
            <p:nvPr/>
          </p:nvSpPr>
          <p:spPr>
            <a:xfrm>
              <a:off x="2778050" y="1758925"/>
              <a:ext cx="12900" cy="76025"/>
            </a:xfrm>
            <a:custGeom>
              <a:avLst/>
              <a:gdLst/>
              <a:ahLst/>
              <a:cxnLst/>
              <a:rect l="l" t="t" r="r" b="b"/>
              <a:pathLst>
                <a:path w="516" h="3041" extrusionOk="0">
                  <a:moveTo>
                    <a:pt x="509" y="1"/>
                  </a:moveTo>
                  <a:cubicBezTo>
                    <a:pt x="507" y="1"/>
                    <a:pt x="504" y="3"/>
                    <a:pt x="501" y="5"/>
                  </a:cubicBezTo>
                  <a:cubicBezTo>
                    <a:pt x="501" y="5"/>
                    <a:pt x="0" y="992"/>
                    <a:pt x="0" y="2125"/>
                  </a:cubicBezTo>
                  <a:cubicBezTo>
                    <a:pt x="0" y="2422"/>
                    <a:pt x="34" y="2729"/>
                    <a:pt x="123" y="3033"/>
                  </a:cubicBezTo>
                  <a:cubicBezTo>
                    <a:pt x="123" y="3037"/>
                    <a:pt x="126" y="3041"/>
                    <a:pt x="129" y="3041"/>
                  </a:cubicBezTo>
                  <a:cubicBezTo>
                    <a:pt x="133" y="3037"/>
                    <a:pt x="137" y="3033"/>
                    <a:pt x="133" y="3030"/>
                  </a:cubicBezTo>
                  <a:cubicBezTo>
                    <a:pt x="48" y="2729"/>
                    <a:pt x="14" y="2422"/>
                    <a:pt x="14" y="2125"/>
                  </a:cubicBezTo>
                  <a:cubicBezTo>
                    <a:pt x="14" y="1559"/>
                    <a:pt x="137" y="1029"/>
                    <a:pt x="263" y="644"/>
                  </a:cubicBezTo>
                  <a:cubicBezTo>
                    <a:pt x="328" y="449"/>
                    <a:pt x="389" y="292"/>
                    <a:pt x="437" y="183"/>
                  </a:cubicBezTo>
                  <a:cubicBezTo>
                    <a:pt x="460" y="128"/>
                    <a:pt x="478" y="84"/>
                    <a:pt x="492" y="54"/>
                  </a:cubicBezTo>
                  <a:cubicBezTo>
                    <a:pt x="498" y="40"/>
                    <a:pt x="506" y="30"/>
                    <a:pt x="509" y="22"/>
                  </a:cubicBezTo>
                  <a:cubicBezTo>
                    <a:pt x="512" y="16"/>
                    <a:pt x="515" y="9"/>
                    <a:pt x="515" y="9"/>
                  </a:cubicBezTo>
                  <a:cubicBezTo>
                    <a:pt x="515" y="5"/>
                    <a:pt x="515" y="2"/>
                    <a:pt x="512" y="2"/>
                  </a:cubicBezTo>
                  <a:cubicBezTo>
                    <a:pt x="511" y="1"/>
                    <a:pt x="510" y="1"/>
                    <a:pt x="509"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436;p25">
              <a:extLst>
                <a:ext uri="{FF2B5EF4-FFF2-40B4-BE49-F238E27FC236}">
                  <a16:creationId xmlns:a16="http://schemas.microsoft.com/office/drawing/2014/main" id="{A21A3AFD-AEBD-952D-9216-34D0E9E45B6A}"/>
                </a:ext>
              </a:extLst>
            </p:cNvPr>
            <p:cNvSpPr/>
            <p:nvPr/>
          </p:nvSpPr>
          <p:spPr>
            <a:xfrm>
              <a:off x="2749600" y="1767775"/>
              <a:ext cx="31875" cy="67150"/>
            </a:xfrm>
            <a:custGeom>
              <a:avLst/>
              <a:gdLst/>
              <a:ahLst/>
              <a:cxnLst/>
              <a:rect l="l" t="t" r="r" b="b"/>
              <a:pathLst>
                <a:path w="1275" h="2686" extrusionOk="0">
                  <a:moveTo>
                    <a:pt x="8" y="0"/>
                  </a:moveTo>
                  <a:cubicBezTo>
                    <a:pt x="6" y="0"/>
                    <a:pt x="3" y="1"/>
                    <a:pt x="1" y="4"/>
                  </a:cubicBezTo>
                  <a:lnTo>
                    <a:pt x="1" y="10"/>
                  </a:lnTo>
                  <a:cubicBezTo>
                    <a:pt x="5" y="13"/>
                    <a:pt x="5" y="17"/>
                    <a:pt x="8" y="24"/>
                  </a:cubicBezTo>
                  <a:cubicBezTo>
                    <a:pt x="15" y="44"/>
                    <a:pt x="25" y="95"/>
                    <a:pt x="32" y="167"/>
                  </a:cubicBezTo>
                  <a:cubicBezTo>
                    <a:pt x="66" y="413"/>
                    <a:pt x="124" y="908"/>
                    <a:pt x="295" y="1409"/>
                  </a:cubicBezTo>
                  <a:cubicBezTo>
                    <a:pt x="469" y="1908"/>
                    <a:pt x="759" y="2416"/>
                    <a:pt x="1264" y="2683"/>
                  </a:cubicBezTo>
                  <a:cubicBezTo>
                    <a:pt x="1266" y="2685"/>
                    <a:pt x="1267" y="2686"/>
                    <a:pt x="1269" y="2686"/>
                  </a:cubicBezTo>
                  <a:cubicBezTo>
                    <a:pt x="1270" y="2686"/>
                    <a:pt x="1271" y="2685"/>
                    <a:pt x="1271" y="2683"/>
                  </a:cubicBezTo>
                  <a:cubicBezTo>
                    <a:pt x="1275" y="2679"/>
                    <a:pt x="1271" y="2673"/>
                    <a:pt x="1267" y="2673"/>
                  </a:cubicBezTo>
                  <a:cubicBezTo>
                    <a:pt x="681" y="2359"/>
                    <a:pt x="383" y="1713"/>
                    <a:pt x="226" y="1137"/>
                  </a:cubicBezTo>
                  <a:cubicBezTo>
                    <a:pt x="148" y="847"/>
                    <a:pt x="103" y="577"/>
                    <a:pt x="76" y="372"/>
                  </a:cubicBezTo>
                  <a:cubicBezTo>
                    <a:pt x="59" y="270"/>
                    <a:pt x="49" y="180"/>
                    <a:pt x="42" y="119"/>
                  </a:cubicBezTo>
                  <a:cubicBezTo>
                    <a:pt x="35" y="89"/>
                    <a:pt x="32" y="61"/>
                    <a:pt x="29" y="44"/>
                  </a:cubicBezTo>
                  <a:cubicBezTo>
                    <a:pt x="25" y="34"/>
                    <a:pt x="21" y="24"/>
                    <a:pt x="21" y="17"/>
                  </a:cubicBezTo>
                  <a:cubicBezTo>
                    <a:pt x="18" y="10"/>
                    <a:pt x="15" y="7"/>
                    <a:pt x="12" y="4"/>
                  </a:cubicBezTo>
                  <a:cubicBezTo>
                    <a:pt x="12" y="1"/>
                    <a:pt x="10" y="0"/>
                    <a:pt x="8"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437;p25">
              <a:extLst>
                <a:ext uri="{FF2B5EF4-FFF2-40B4-BE49-F238E27FC236}">
                  <a16:creationId xmlns:a16="http://schemas.microsoft.com/office/drawing/2014/main" id="{7B757791-C374-DCE5-147D-B36444A77704}"/>
                </a:ext>
              </a:extLst>
            </p:cNvPr>
            <p:cNvSpPr/>
            <p:nvPr/>
          </p:nvSpPr>
          <p:spPr>
            <a:xfrm>
              <a:off x="2723775" y="1814525"/>
              <a:ext cx="57700" cy="21175"/>
            </a:xfrm>
            <a:custGeom>
              <a:avLst/>
              <a:gdLst/>
              <a:ahLst/>
              <a:cxnLst/>
              <a:rect l="l" t="t" r="r" b="b"/>
              <a:pathLst>
                <a:path w="2308" h="847" extrusionOk="0">
                  <a:moveTo>
                    <a:pt x="255" y="0"/>
                  </a:moveTo>
                  <a:cubicBezTo>
                    <a:pt x="79" y="0"/>
                    <a:pt x="0" y="46"/>
                    <a:pt x="92" y="147"/>
                  </a:cubicBezTo>
                  <a:cubicBezTo>
                    <a:pt x="424" y="509"/>
                    <a:pt x="2287" y="837"/>
                    <a:pt x="2300" y="847"/>
                  </a:cubicBezTo>
                  <a:lnTo>
                    <a:pt x="2308" y="799"/>
                  </a:lnTo>
                  <a:cubicBezTo>
                    <a:pt x="1841" y="317"/>
                    <a:pt x="716" y="0"/>
                    <a:pt x="255"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438;p25">
              <a:extLst>
                <a:ext uri="{FF2B5EF4-FFF2-40B4-BE49-F238E27FC236}">
                  <a16:creationId xmlns:a16="http://schemas.microsoft.com/office/drawing/2014/main" id="{42BCB4EE-FEB9-13B2-EE9F-6CE1B60D6425}"/>
                </a:ext>
              </a:extLst>
            </p:cNvPr>
            <p:cNvSpPr/>
            <p:nvPr/>
          </p:nvSpPr>
          <p:spPr>
            <a:xfrm>
              <a:off x="2726825" y="1816825"/>
              <a:ext cx="51250" cy="16325"/>
            </a:xfrm>
            <a:custGeom>
              <a:avLst/>
              <a:gdLst/>
              <a:ahLst/>
              <a:cxnLst/>
              <a:rect l="l" t="t" r="r" b="b"/>
              <a:pathLst>
                <a:path w="2050" h="653" extrusionOk="0">
                  <a:moveTo>
                    <a:pt x="1" y="0"/>
                  </a:moveTo>
                  <a:cubicBezTo>
                    <a:pt x="86" y="35"/>
                    <a:pt x="171" y="62"/>
                    <a:pt x="253" y="93"/>
                  </a:cubicBezTo>
                  <a:lnTo>
                    <a:pt x="461" y="161"/>
                  </a:lnTo>
                  <a:cubicBezTo>
                    <a:pt x="445" y="172"/>
                    <a:pt x="428" y="181"/>
                    <a:pt x="410" y="192"/>
                  </a:cubicBezTo>
                  <a:cubicBezTo>
                    <a:pt x="387" y="205"/>
                    <a:pt x="363" y="222"/>
                    <a:pt x="342" y="240"/>
                  </a:cubicBezTo>
                  <a:cubicBezTo>
                    <a:pt x="370" y="233"/>
                    <a:pt x="397" y="226"/>
                    <a:pt x="424" y="216"/>
                  </a:cubicBezTo>
                  <a:cubicBezTo>
                    <a:pt x="448" y="205"/>
                    <a:pt x="472" y="195"/>
                    <a:pt x="499" y="185"/>
                  </a:cubicBezTo>
                  <a:lnTo>
                    <a:pt x="513" y="178"/>
                  </a:lnTo>
                  <a:cubicBezTo>
                    <a:pt x="592" y="205"/>
                    <a:pt x="673" y="233"/>
                    <a:pt x="755" y="260"/>
                  </a:cubicBezTo>
                  <a:cubicBezTo>
                    <a:pt x="745" y="267"/>
                    <a:pt x="738" y="274"/>
                    <a:pt x="728" y="281"/>
                  </a:cubicBezTo>
                  <a:cubicBezTo>
                    <a:pt x="711" y="298"/>
                    <a:pt x="691" y="315"/>
                    <a:pt x="673" y="335"/>
                  </a:cubicBezTo>
                  <a:cubicBezTo>
                    <a:pt x="701" y="328"/>
                    <a:pt x="724" y="315"/>
                    <a:pt x="745" y="304"/>
                  </a:cubicBezTo>
                  <a:cubicBezTo>
                    <a:pt x="762" y="295"/>
                    <a:pt x="779" y="284"/>
                    <a:pt x="796" y="274"/>
                  </a:cubicBezTo>
                  <a:cubicBezTo>
                    <a:pt x="871" y="298"/>
                    <a:pt x="946" y="322"/>
                    <a:pt x="1022" y="345"/>
                  </a:cubicBezTo>
                  <a:cubicBezTo>
                    <a:pt x="1031" y="349"/>
                    <a:pt x="1045" y="352"/>
                    <a:pt x="1059" y="356"/>
                  </a:cubicBezTo>
                  <a:cubicBezTo>
                    <a:pt x="1035" y="376"/>
                    <a:pt x="1011" y="400"/>
                    <a:pt x="991" y="427"/>
                  </a:cubicBezTo>
                  <a:cubicBezTo>
                    <a:pt x="1031" y="410"/>
                    <a:pt x="1066" y="390"/>
                    <a:pt x="1096" y="369"/>
                  </a:cubicBezTo>
                  <a:cubicBezTo>
                    <a:pt x="1192" y="397"/>
                    <a:pt x="1288" y="427"/>
                    <a:pt x="1380" y="454"/>
                  </a:cubicBezTo>
                  <a:cubicBezTo>
                    <a:pt x="1349" y="479"/>
                    <a:pt x="1315" y="503"/>
                    <a:pt x="1288" y="533"/>
                  </a:cubicBezTo>
                  <a:cubicBezTo>
                    <a:pt x="1339" y="520"/>
                    <a:pt x="1383" y="495"/>
                    <a:pt x="1428" y="471"/>
                  </a:cubicBezTo>
                  <a:cubicBezTo>
                    <a:pt x="1462" y="482"/>
                    <a:pt x="1496" y="492"/>
                    <a:pt x="1534" y="503"/>
                  </a:cubicBezTo>
                  <a:cubicBezTo>
                    <a:pt x="1581" y="516"/>
                    <a:pt x="1629" y="530"/>
                    <a:pt x="1677" y="547"/>
                  </a:cubicBezTo>
                  <a:cubicBezTo>
                    <a:pt x="1663" y="557"/>
                    <a:pt x="1649" y="571"/>
                    <a:pt x="1636" y="588"/>
                  </a:cubicBezTo>
                  <a:cubicBezTo>
                    <a:pt x="1663" y="581"/>
                    <a:pt x="1690" y="571"/>
                    <a:pt x="1718" y="557"/>
                  </a:cubicBezTo>
                  <a:cubicBezTo>
                    <a:pt x="1827" y="591"/>
                    <a:pt x="1940" y="622"/>
                    <a:pt x="2049" y="653"/>
                  </a:cubicBezTo>
                  <a:lnTo>
                    <a:pt x="1797" y="561"/>
                  </a:lnTo>
                  <a:lnTo>
                    <a:pt x="1725" y="536"/>
                  </a:lnTo>
                  <a:cubicBezTo>
                    <a:pt x="1711" y="509"/>
                    <a:pt x="1698" y="485"/>
                    <a:pt x="1680" y="462"/>
                  </a:cubicBezTo>
                  <a:cubicBezTo>
                    <a:pt x="1666" y="441"/>
                    <a:pt x="1649" y="417"/>
                    <a:pt x="1625" y="400"/>
                  </a:cubicBezTo>
                  <a:lnTo>
                    <a:pt x="1625" y="400"/>
                  </a:lnTo>
                  <a:cubicBezTo>
                    <a:pt x="1629" y="427"/>
                    <a:pt x="1643" y="454"/>
                    <a:pt x="1653" y="479"/>
                  </a:cubicBezTo>
                  <a:cubicBezTo>
                    <a:pt x="1660" y="492"/>
                    <a:pt x="1666" y="506"/>
                    <a:pt x="1674" y="520"/>
                  </a:cubicBezTo>
                  <a:lnTo>
                    <a:pt x="1540" y="475"/>
                  </a:lnTo>
                  <a:cubicBezTo>
                    <a:pt x="1506" y="465"/>
                    <a:pt x="1472" y="451"/>
                    <a:pt x="1435" y="441"/>
                  </a:cubicBezTo>
                  <a:cubicBezTo>
                    <a:pt x="1424" y="417"/>
                    <a:pt x="1411" y="393"/>
                    <a:pt x="1397" y="372"/>
                  </a:cubicBezTo>
                  <a:cubicBezTo>
                    <a:pt x="1383" y="349"/>
                    <a:pt x="1367" y="325"/>
                    <a:pt x="1346" y="301"/>
                  </a:cubicBezTo>
                  <a:lnTo>
                    <a:pt x="1346" y="301"/>
                  </a:lnTo>
                  <a:cubicBezTo>
                    <a:pt x="1353" y="331"/>
                    <a:pt x="1359" y="359"/>
                    <a:pt x="1370" y="383"/>
                  </a:cubicBezTo>
                  <a:cubicBezTo>
                    <a:pt x="1376" y="397"/>
                    <a:pt x="1383" y="410"/>
                    <a:pt x="1387" y="424"/>
                  </a:cubicBezTo>
                  <a:cubicBezTo>
                    <a:pt x="1294" y="397"/>
                    <a:pt x="1203" y="366"/>
                    <a:pt x="1107" y="335"/>
                  </a:cubicBezTo>
                  <a:cubicBezTo>
                    <a:pt x="1100" y="308"/>
                    <a:pt x="1090" y="284"/>
                    <a:pt x="1076" y="260"/>
                  </a:cubicBezTo>
                  <a:cubicBezTo>
                    <a:pt x="1063" y="233"/>
                    <a:pt x="1049" y="208"/>
                    <a:pt x="1028" y="185"/>
                  </a:cubicBezTo>
                  <a:lnTo>
                    <a:pt x="1028" y="185"/>
                  </a:lnTo>
                  <a:cubicBezTo>
                    <a:pt x="1031" y="216"/>
                    <a:pt x="1039" y="243"/>
                    <a:pt x="1045" y="274"/>
                  </a:cubicBezTo>
                  <a:cubicBezTo>
                    <a:pt x="1052" y="287"/>
                    <a:pt x="1059" y="304"/>
                    <a:pt x="1063" y="322"/>
                  </a:cubicBezTo>
                  <a:cubicBezTo>
                    <a:pt x="1052" y="318"/>
                    <a:pt x="1042" y="315"/>
                    <a:pt x="1031" y="308"/>
                  </a:cubicBezTo>
                  <a:cubicBezTo>
                    <a:pt x="960" y="287"/>
                    <a:pt x="888" y="267"/>
                    <a:pt x="820" y="243"/>
                  </a:cubicBezTo>
                  <a:lnTo>
                    <a:pt x="817" y="240"/>
                  </a:lnTo>
                  <a:cubicBezTo>
                    <a:pt x="803" y="199"/>
                    <a:pt x="786" y="161"/>
                    <a:pt x="759" y="123"/>
                  </a:cubicBezTo>
                  <a:lnTo>
                    <a:pt x="759" y="123"/>
                  </a:lnTo>
                  <a:cubicBezTo>
                    <a:pt x="759" y="161"/>
                    <a:pt x="765" y="195"/>
                    <a:pt x="776" y="229"/>
                  </a:cubicBezTo>
                  <a:cubicBezTo>
                    <a:pt x="691" y="202"/>
                    <a:pt x="605" y="178"/>
                    <a:pt x="516" y="151"/>
                  </a:cubicBezTo>
                  <a:lnTo>
                    <a:pt x="502" y="147"/>
                  </a:lnTo>
                  <a:cubicBezTo>
                    <a:pt x="492" y="123"/>
                    <a:pt x="482" y="103"/>
                    <a:pt x="472" y="79"/>
                  </a:cubicBezTo>
                  <a:cubicBezTo>
                    <a:pt x="458" y="52"/>
                    <a:pt x="445" y="28"/>
                    <a:pt x="428" y="0"/>
                  </a:cubicBezTo>
                  <a:lnTo>
                    <a:pt x="428" y="0"/>
                  </a:lnTo>
                  <a:cubicBezTo>
                    <a:pt x="431" y="32"/>
                    <a:pt x="438" y="62"/>
                    <a:pt x="445" y="90"/>
                  </a:cubicBezTo>
                  <a:cubicBezTo>
                    <a:pt x="448" y="106"/>
                    <a:pt x="455" y="120"/>
                    <a:pt x="458" y="134"/>
                  </a:cubicBezTo>
                  <a:lnTo>
                    <a:pt x="261" y="76"/>
                  </a:lnTo>
                  <a:cubicBezTo>
                    <a:pt x="175" y="52"/>
                    <a:pt x="89" y="24"/>
                    <a:pt x="1"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439;p25">
              <a:extLst>
                <a:ext uri="{FF2B5EF4-FFF2-40B4-BE49-F238E27FC236}">
                  <a16:creationId xmlns:a16="http://schemas.microsoft.com/office/drawing/2014/main" id="{518FA883-3FEC-5AE2-43EA-AB38CE0B40D3}"/>
                </a:ext>
              </a:extLst>
            </p:cNvPr>
            <p:cNvSpPr/>
            <p:nvPr/>
          </p:nvSpPr>
          <p:spPr>
            <a:xfrm>
              <a:off x="2728625" y="1732525"/>
              <a:ext cx="44150" cy="39025"/>
            </a:xfrm>
            <a:custGeom>
              <a:avLst/>
              <a:gdLst/>
              <a:ahLst/>
              <a:cxnLst/>
              <a:rect l="l" t="t" r="r" b="b"/>
              <a:pathLst>
                <a:path w="1766" h="1561" extrusionOk="0">
                  <a:moveTo>
                    <a:pt x="885" y="0"/>
                  </a:moveTo>
                  <a:cubicBezTo>
                    <a:pt x="397" y="0"/>
                    <a:pt x="0" y="348"/>
                    <a:pt x="0" y="779"/>
                  </a:cubicBezTo>
                  <a:cubicBezTo>
                    <a:pt x="0" y="1212"/>
                    <a:pt x="397" y="1560"/>
                    <a:pt x="885" y="1560"/>
                  </a:cubicBezTo>
                  <a:cubicBezTo>
                    <a:pt x="1372" y="1560"/>
                    <a:pt x="1766" y="1212"/>
                    <a:pt x="1766" y="779"/>
                  </a:cubicBezTo>
                  <a:cubicBezTo>
                    <a:pt x="1766" y="348"/>
                    <a:pt x="1372" y="0"/>
                    <a:pt x="885"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440;p25">
              <a:extLst>
                <a:ext uri="{FF2B5EF4-FFF2-40B4-BE49-F238E27FC236}">
                  <a16:creationId xmlns:a16="http://schemas.microsoft.com/office/drawing/2014/main" id="{21C6D609-D92D-AA41-8B8B-1389AF8FD18F}"/>
                </a:ext>
              </a:extLst>
            </p:cNvPr>
            <p:cNvSpPr/>
            <p:nvPr/>
          </p:nvSpPr>
          <p:spPr>
            <a:xfrm>
              <a:off x="2740900" y="1737300"/>
              <a:ext cx="17775" cy="8125"/>
            </a:xfrm>
            <a:custGeom>
              <a:avLst/>
              <a:gdLst/>
              <a:ahLst/>
              <a:cxnLst/>
              <a:rect l="l" t="t" r="r" b="b"/>
              <a:pathLst>
                <a:path w="711" h="325" extrusionOk="0">
                  <a:moveTo>
                    <a:pt x="356" y="0"/>
                  </a:moveTo>
                  <a:cubicBezTo>
                    <a:pt x="161" y="0"/>
                    <a:pt x="1" y="71"/>
                    <a:pt x="1" y="161"/>
                  </a:cubicBezTo>
                  <a:cubicBezTo>
                    <a:pt x="1" y="253"/>
                    <a:pt x="161" y="325"/>
                    <a:pt x="356" y="325"/>
                  </a:cubicBezTo>
                  <a:cubicBezTo>
                    <a:pt x="554" y="325"/>
                    <a:pt x="711" y="253"/>
                    <a:pt x="711" y="161"/>
                  </a:cubicBezTo>
                  <a:cubicBezTo>
                    <a:pt x="711" y="71"/>
                    <a:pt x="554" y="0"/>
                    <a:pt x="356"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441;p25">
              <a:extLst>
                <a:ext uri="{FF2B5EF4-FFF2-40B4-BE49-F238E27FC236}">
                  <a16:creationId xmlns:a16="http://schemas.microsoft.com/office/drawing/2014/main" id="{6A172889-BA76-1D9B-BB27-35DECCE6E6A7}"/>
                </a:ext>
              </a:extLst>
            </p:cNvPr>
            <p:cNvSpPr/>
            <p:nvPr/>
          </p:nvSpPr>
          <p:spPr>
            <a:xfrm>
              <a:off x="2733225" y="1751125"/>
              <a:ext cx="12575" cy="5475"/>
            </a:xfrm>
            <a:custGeom>
              <a:avLst/>
              <a:gdLst/>
              <a:ahLst/>
              <a:cxnLst/>
              <a:rect l="l" t="t" r="r" b="b"/>
              <a:pathLst>
                <a:path w="503" h="219" extrusionOk="0">
                  <a:moveTo>
                    <a:pt x="43" y="0"/>
                  </a:moveTo>
                  <a:cubicBezTo>
                    <a:pt x="34" y="0"/>
                    <a:pt x="25" y="3"/>
                    <a:pt x="18" y="10"/>
                  </a:cubicBezTo>
                  <a:cubicBezTo>
                    <a:pt x="5" y="24"/>
                    <a:pt x="0" y="48"/>
                    <a:pt x="14" y="62"/>
                  </a:cubicBezTo>
                  <a:cubicBezTo>
                    <a:pt x="21" y="68"/>
                    <a:pt x="172" y="219"/>
                    <a:pt x="414" y="219"/>
                  </a:cubicBezTo>
                  <a:cubicBezTo>
                    <a:pt x="431" y="219"/>
                    <a:pt x="451" y="215"/>
                    <a:pt x="468" y="215"/>
                  </a:cubicBezTo>
                  <a:cubicBezTo>
                    <a:pt x="489" y="212"/>
                    <a:pt x="503" y="194"/>
                    <a:pt x="499" y="174"/>
                  </a:cubicBezTo>
                  <a:cubicBezTo>
                    <a:pt x="499" y="159"/>
                    <a:pt x="485" y="143"/>
                    <a:pt x="467" y="143"/>
                  </a:cubicBezTo>
                  <a:cubicBezTo>
                    <a:pt x="465" y="143"/>
                    <a:pt x="463" y="143"/>
                    <a:pt x="462" y="144"/>
                  </a:cubicBezTo>
                  <a:cubicBezTo>
                    <a:pt x="446" y="145"/>
                    <a:pt x="432" y="145"/>
                    <a:pt x="417" y="145"/>
                  </a:cubicBezTo>
                  <a:cubicBezTo>
                    <a:pt x="204" y="145"/>
                    <a:pt x="69" y="14"/>
                    <a:pt x="69" y="10"/>
                  </a:cubicBezTo>
                  <a:cubicBezTo>
                    <a:pt x="62" y="3"/>
                    <a:pt x="53" y="0"/>
                    <a:pt x="43"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442;p25">
              <a:extLst>
                <a:ext uri="{FF2B5EF4-FFF2-40B4-BE49-F238E27FC236}">
                  <a16:creationId xmlns:a16="http://schemas.microsoft.com/office/drawing/2014/main" id="{83DFE355-6522-9457-3F00-92E34A1B5434}"/>
                </a:ext>
              </a:extLst>
            </p:cNvPr>
            <p:cNvSpPr/>
            <p:nvPr/>
          </p:nvSpPr>
          <p:spPr>
            <a:xfrm>
              <a:off x="2749800" y="1758275"/>
              <a:ext cx="12475" cy="5825"/>
            </a:xfrm>
            <a:custGeom>
              <a:avLst/>
              <a:gdLst/>
              <a:ahLst/>
              <a:cxnLst/>
              <a:rect l="l" t="t" r="r" b="b"/>
              <a:pathLst>
                <a:path w="499" h="233" extrusionOk="0">
                  <a:moveTo>
                    <a:pt x="459" y="1"/>
                  </a:moveTo>
                  <a:cubicBezTo>
                    <a:pt x="450" y="1"/>
                    <a:pt x="441" y="4"/>
                    <a:pt x="434" y="11"/>
                  </a:cubicBezTo>
                  <a:cubicBezTo>
                    <a:pt x="294" y="144"/>
                    <a:pt x="38" y="161"/>
                    <a:pt x="34" y="161"/>
                  </a:cubicBezTo>
                  <a:cubicBezTo>
                    <a:pt x="13" y="161"/>
                    <a:pt x="0" y="179"/>
                    <a:pt x="0" y="199"/>
                  </a:cubicBezTo>
                  <a:cubicBezTo>
                    <a:pt x="4" y="220"/>
                    <a:pt x="17" y="233"/>
                    <a:pt x="38" y="233"/>
                  </a:cubicBezTo>
                  <a:cubicBezTo>
                    <a:pt x="51" y="233"/>
                    <a:pt x="325" y="216"/>
                    <a:pt x="481" y="62"/>
                  </a:cubicBezTo>
                  <a:cubicBezTo>
                    <a:pt x="498" y="48"/>
                    <a:pt x="498" y="28"/>
                    <a:pt x="484" y="11"/>
                  </a:cubicBezTo>
                  <a:cubicBezTo>
                    <a:pt x="478" y="4"/>
                    <a:pt x="469" y="1"/>
                    <a:pt x="459"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443;p25">
              <a:extLst>
                <a:ext uri="{FF2B5EF4-FFF2-40B4-BE49-F238E27FC236}">
                  <a16:creationId xmlns:a16="http://schemas.microsoft.com/office/drawing/2014/main" id="{15730CA1-2F9B-C0C0-4908-6C5FF7FD0F72}"/>
                </a:ext>
              </a:extLst>
            </p:cNvPr>
            <p:cNvSpPr/>
            <p:nvPr/>
          </p:nvSpPr>
          <p:spPr>
            <a:xfrm>
              <a:off x="2760200" y="1745350"/>
              <a:ext cx="10600" cy="5625"/>
            </a:xfrm>
            <a:custGeom>
              <a:avLst/>
              <a:gdLst/>
              <a:ahLst/>
              <a:cxnLst/>
              <a:rect l="l" t="t" r="r" b="b"/>
              <a:pathLst>
                <a:path w="424" h="225" extrusionOk="0">
                  <a:moveTo>
                    <a:pt x="383" y="1"/>
                  </a:moveTo>
                  <a:cubicBezTo>
                    <a:pt x="371" y="1"/>
                    <a:pt x="359" y="8"/>
                    <a:pt x="352" y="20"/>
                  </a:cubicBezTo>
                  <a:cubicBezTo>
                    <a:pt x="342" y="40"/>
                    <a:pt x="290" y="91"/>
                    <a:pt x="45" y="153"/>
                  </a:cubicBezTo>
                  <a:lnTo>
                    <a:pt x="32" y="156"/>
                  </a:lnTo>
                  <a:cubicBezTo>
                    <a:pt x="11" y="159"/>
                    <a:pt x="0" y="180"/>
                    <a:pt x="7" y="200"/>
                  </a:cubicBezTo>
                  <a:cubicBezTo>
                    <a:pt x="11" y="214"/>
                    <a:pt x="24" y="225"/>
                    <a:pt x="41" y="225"/>
                  </a:cubicBezTo>
                  <a:lnTo>
                    <a:pt x="52" y="225"/>
                  </a:lnTo>
                  <a:lnTo>
                    <a:pt x="62" y="221"/>
                  </a:lnTo>
                  <a:cubicBezTo>
                    <a:pt x="270" y="170"/>
                    <a:pt x="383" y="115"/>
                    <a:pt x="417" y="53"/>
                  </a:cubicBezTo>
                  <a:cubicBezTo>
                    <a:pt x="424" y="36"/>
                    <a:pt x="421" y="16"/>
                    <a:pt x="400" y="6"/>
                  </a:cubicBezTo>
                  <a:cubicBezTo>
                    <a:pt x="395" y="2"/>
                    <a:pt x="389" y="1"/>
                    <a:pt x="383"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444;p25">
              <a:extLst>
                <a:ext uri="{FF2B5EF4-FFF2-40B4-BE49-F238E27FC236}">
                  <a16:creationId xmlns:a16="http://schemas.microsoft.com/office/drawing/2014/main" id="{EB3BFD84-C703-8C50-A3E8-E0C356F8EA59}"/>
                </a:ext>
              </a:extLst>
            </p:cNvPr>
            <p:cNvSpPr/>
            <p:nvPr/>
          </p:nvSpPr>
          <p:spPr>
            <a:xfrm>
              <a:off x="2780525" y="1743475"/>
              <a:ext cx="24400" cy="19850"/>
            </a:xfrm>
            <a:custGeom>
              <a:avLst/>
              <a:gdLst/>
              <a:ahLst/>
              <a:cxnLst/>
              <a:rect l="l" t="t" r="r" b="b"/>
              <a:pathLst>
                <a:path w="976" h="794" extrusionOk="0">
                  <a:moveTo>
                    <a:pt x="457" y="1"/>
                  </a:moveTo>
                  <a:cubicBezTo>
                    <a:pt x="284" y="1"/>
                    <a:pt x="127" y="98"/>
                    <a:pt x="71" y="255"/>
                  </a:cubicBezTo>
                  <a:cubicBezTo>
                    <a:pt x="0" y="456"/>
                    <a:pt x="130" y="685"/>
                    <a:pt x="358" y="767"/>
                  </a:cubicBezTo>
                  <a:cubicBezTo>
                    <a:pt x="411" y="785"/>
                    <a:pt x="465" y="793"/>
                    <a:pt x="517" y="793"/>
                  </a:cubicBezTo>
                  <a:cubicBezTo>
                    <a:pt x="693" y="793"/>
                    <a:pt x="849" y="697"/>
                    <a:pt x="905" y="541"/>
                  </a:cubicBezTo>
                  <a:cubicBezTo>
                    <a:pt x="976" y="336"/>
                    <a:pt x="850" y="108"/>
                    <a:pt x="618" y="29"/>
                  </a:cubicBezTo>
                  <a:cubicBezTo>
                    <a:pt x="564" y="10"/>
                    <a:pt x="510" y="1"/>
                    <a:pt x="457" y="1"/>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445;p25">
              <a:extLst>
                <a:ext uri="{FF2B5EF4-FFF2-40B4-BE49-F238E27FC236}">
                  <a16:creationId xmlns:a16="http://schemas.microsoft.com/office/drawing/2014/main" id="{15ACAEF4-8EF2-88D4-C67D-1711D37B2661}"/>
                </a:ext>
              </a:extLst>
            </p:cNvPr>
            <p:cNvSpPr/>
            <p:nvPr/>
          </p:nvSpPr>
          <p:spPr>
            <a:xfrm>
              <a:off x="2789550" y="1745800"/>
              <a:ext cx="9075" cy="4825"/>
            </a:xfrm>
            <a:custGeom>
              <a:avLst/>
              <a:gdLst/>
              <a:ahLst/>
              <a:cxnLst/>
              <a:rect l="l" t="t" r="r" b="b"/>
              <a:pathLst>
                <a:path w="363" h="193" extrusionOk="0">
                  <a:moveTo>
                    <a:pt x="106" y="1"/>
                  </a:moveTo>
                  <a:cubicBezTo>
                    <a:pt x="59" y="1"/>
                    <a:pt x="23" y="14"/>
                    <a:pt x="14" y="39"/>
                  </a:cubicBezTo>
                  <a:cubicBezTo>
                    <a:pt x="0" y="80"/>
                    <a:pt x="62" y="141"/>
                    <a:pt x="154" y="172"/>
                  </a:cubicBezTo>
                  <a:cubicBezTo>
                    <a:pt x="192" y="186"/>
                    <a:pt x="229" y="193"/>
                    <a:pt x="261" y="193"/>
                  </a:cubicBezTo>
                  <a:cubicBezTo>
                    <a:pt x="307" y="193"/>
                    <a:pt x="341" y="179"/>
                    <a:pt x="349" y="155"/>
                  </a:cubicBezTo>
                  <a:cubicBezTo>
                    <a:pt x="363" y="111"/>
                    <a:pt x="301" y="53"/>
                    <a:pt x="209" y="18"/>
                  </a:cubicBezTo>
                  <a:cubicBezTo>
                    <a:pt x="173" y="6"/>
                    <a:pt x="137" y="1"/>
                    <a:pt x="106"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446;p25">
              <a:extLst>
                <a:ext uri="{FF2B5EF4-FFF2-40B4-BE49-F238E27FC236}">
                  <a16:creationId xmlns:a16="http://schemas.microsoft.com/office/drawing/2014/main" id="{07EE5956-9169-F4B2-4B3D-5D27BF9ACC5A}"/>
                </a:ext>
              </a:extLst>
            </p:cNvPr>
            <p:cNvSpPr/>
            <p:nvPr/>
          </p:nvSpPr>
          <p:spPr>
            <a:xfrm>
              <a:off x="2784425" y="1750225"/>
              <a:ext cx="5500" cy="4350"/>
            </a:xfrm>
            <a:custGeom>
              <a:avLst/>
              <a:gdLst/>
              <a:ahLst/>
              <a:cxnLst/>
              <a:rect l="l" t="t" r="r" b="b"/>
              <a:pathLst>
                <a:path w="220" h="174" extrusionOk="0">
                  <a:moveTo>
                    <a:pt x="22" y="1"/>
                  </a:moveTo>
                  <a:cubicBezTo>
                    <a:pt x="20" y="1"/>
                    <a:pt x="17" y="1"/>
                    <a:pt x="15" y="2"/>
                  </a:cubicBezTo>
                  <a:cubicBezTo>
                    <a:pt x="5" y="9"/>
                    <a:pt x="1" y="19"/>
                    <a:pt x="5" y="26"/>
                  </a:cubicBezTo>
                  <a:cubicBezTo>
                    <a:pt x="8" y="33"/>
                    <a:pt x="52" y="125"/>
                    <a:pt x="169" y="166"/>
                  </a:cubicBezTo>
                  <a:cubicBezTo>
                    <a:pt x="175" y="169"/>
                    <a:pt x="185" y="173"/>
                    <a:pt x="192" y="173"/>
                  </a:cubicBezTo>
                  <a:cubicBezTo>
                    <a:pt x="194" y="174"/>
                    <a:pt x="196" y="174"/>
                    <a:pt x="197" y="174"/>
                  </a:cubicBezTo>
                  <a:cubicBezTo>
                    <a:pt x="206" y="174"/>
                    <a:pt x="213" y="168"/>
                    <a:pt x="216" y="162"/>
                  </a:cubicBezTo>
                  <a:cubicBezTo>
                    <a:pt x="219" y="153"/>
                    <a:pt x="213" y="142"/>
                    <a:pt x="202" y="139"/>
                  </a:cubicBezTo>
                  <a:cubicBezTo>
                    <a:pt x="87" y="112"/>
                    <a:pt x="38" y="12"/>
                    <a:pt x="38" y="12"/>
                  </a:cubicBezTo>
                  <a:cubicBezTo>
                    <a:pt x="36" y="4"/>
                    <a:pt x="30" y="1"/>
                    <a:pt x="22"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447;p25">
              <a:extLst>
                <a:ext uri="{FF2B5EF4-FFF2-40B4-BE49-F238E27FC236}">
                  <a16:creationId xmlns:a16="http://schemas.microsoft.com/office/drawing/2014/main" id="{F1C3C3C9-2594-1B3C-51FC-546EB9175412}"/>
                </a:ext>
              </a:extLst>
            </p:cNvPr>
            <p:cNvSpPr/>
            <p:nvPr/>
          </p:nvSpPr>
          <p:spPr>
            <a:xfrm>
              <a:off x="2790325" y="1758050"/>
              <a:ext cx="6675" cy="1450"/>
            </a:xfrm>
            <a:custGeom>
              <a:avLst/>
              <a:gdLst/>
              <a:ahLst/>
              <a:cxnLst/>
              <a:rect l="l" t="t" r="r" b="b"/>
              <a:pathLst>
                <a:path w="267" h="58" extrusionOk="0">
                  <a:moveTo>
                    <a:pt x="249" y="0"/>
                  </a:moveTo>
                  <a:cubicBezTo>
                    <a:pt x="246" y="0"/>
                    <a:pt x="243" y="1"/>
                    <a:pt x="240" y="3"/>
                  </a:cubicBezTo>
                  <a:cubicBezTo>
                    <a:pt x="207" y="17"/>
                    <a:pt x="169" y="21"/>
                    <a:pt x="135" y="21"/>
                  </a:cubicBezTo>
                  <a:cubicBezTo>
                    <a:pt x="76" y="21"/>
                    <a:pt x="28" y="9"/>
                    <a:pt x="28" y="7"/>
                  </a:cubicBezTo>
                  <a:cubicBezTo>
                    <a:pt x="18" y="7"/>
                    <a:pt x="7" y="10"/>
                    <a:pt x="4" y="20"/>
                  </a:cubicBezTo>
                  <a:cubicBezTo>
                    <a:pt x="1" y="30"/>
                    <a:pt x="7" y="40"/>
                    <a:pt x="18" y="40"/>
                  </a:cubicBezTo>
                  <a:lnTo>
                    <a:pt x="18" y="44"/>
                  </a:lnTo>
                  <a:cubicBezTo>
                    <a:pt x="22" y="44"/>
                    <a:pt x="71" y="58"/>
                    <a:pt x="132" y="58"/>
                  </a:cubicBezTo>
                  <a:cubicBezTo>
                    <a:pt x="172" y="58"/>
                    <a:pt x="216" y="52"/>
                    <a:pt x="256" y="34"/>
                  </a:cubicBezTo>
                  <a:cubicBezTo>
                    <a:pt x="264" y="30"/>
                    <a:pt x="267" y="20"/>
                    <a:pt x="264" y="10"/>
                  </a:cubicBezTo>
                  <a:cubicBezTo>
                    <a:pt x="261" y="5"/>
                    <a:pt x="255" y="0"/>
                    <a:pt x="249"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448;p25">
              <a:extLst>
                <a:ext uri="{FF2B5EF4-FFF2-40B4-BE49-F238E27FC236}">
                  <a16:creationId xmlns:a16="http://schemas.microsoft.com/office/drawing/2014/main" id="{AFE32935-781D-0D19-5276-F4D895088ABF}"/>
                </a:ext>
              </a:extLst>
            </p:cNvPr>
            <p:cNvSpPr/>
            <p:nvPr/>
          </p:nvSpPr>
          <p:spPr>
            <a:xfrm>
              <a:off x="2720025" y="1736525"/>
              <a:ext cx="59575" cy="97825"/>
            </a:xfrm>
            <a:custGeom>
              <a:avLst/>
              <a:gdLst/>
              <a:ahLst/>
              <a:cxnLst/>
              <a:rect l="l" t="t" r="r" b="b"/>
              <a:pathLst>
                <a:path w="2383" h="3913" extrusionOk="0">
                  <a:moveTo>
                    <a:pt x="10" y="0"/>
                  </a:moveTo>
                  <a:cubicBezTo>
                    <a:pt x="7" y="0"/>
                    <a:pt x="3" y="4"/>
                    <a:pt x="3" y="4"/>
                  </a:cubicBezTo>
                  <a:cubicBezTo>
                    <a:pt x="0" y="7"/>
                    <a:pt x="0" y="14"/>
                    <a:pt x="3" y="14"/>
                  </a:cubicBezTo>
                  <a:cubicBezTo>
                    <a:pt x="5" y="16"/>
                    <a:pt x="7" y="16"/>
                    <a:pt x="8" y="16"/>
                  </a:cubicBezTo>
                  <a:cubicBezTo>
                    <a:pt x="9" y="16"/>
                    <a:pt x="10" y="16"/>
                    <a:pt x="10" y="16"/>
                  </a:cubicBezTo>
                  <a:lnTo>
                    <a:pt x="10" y="16"/>
                  </a:lnTo>
                  <a:cubicBezTo>
                    <a:pt x="11" y="19"/>
                    <a:pt x="13" y="23"/>
                    <a:pt x="13" y="31"/>
                  </a:cubicBezTo>
                  <a:cubicBezTo>
                    <a:pt x="21" y="61"/>
                    <a:pt x="27" y="130"/>
                    <a:pt x="37" y="229"/>
                  </a:cubicBezTo>
                  <a:cubicBezTo>
                    <a:pt x="71" y="578"/>
                    <a:pt x="153" y="1281"/>
                    <a:pt x="474" y="2007"/>
                  </a:cubicBezTo>
                  <a:cubicBezTo>
                    <a:pt x="799" y="2731"/>
                    <a:pt x="1365" y="3479"/>
                    <a:pt x="2372" y="3912"/>
                  </a:cubicBezTo>
                  <a:cubicBezTo>
                    <a:pt x="2376" y="3912"/>
                    <a:pt x="2379" y="3912"/>
                    <a:pt x="2382" y="3909"/>
                  </a:cubicBezTo>
                  <a:cubicBezTo>
                    <a:pt x="2382" y="3905"/>
                    <a:pt x="2382" y="3902"/>
                    <a:pt x="2379" y="3899"/>
                  </a:cubicBezTo>
                  <a:cubicBezTo>
                    <a:pt x="1171" y="3384"/>
                    <a:pt x="601" y="2410"/>
                    <a:pt x="320" y="1567"/>
                  </a:cubicBezTo>
                  <a:cubicBezTo>
                    <a:pt x="180" y="1144"/>
                    <a:pt x="116" y="755"/>
                    <a:pt x="78" y="471"/>
                  </a:cubicBezTo>
                  <a:cubicBezTo>
                    <a:pt x="61" y="328"/>
                    <a:pt x="51" y="212"/>
                    <a:pt x="41" y="134"/>
                  </a:cubicBezTo>
                  <a:cubicBezTo>
                    <a:pt x="37" y="93"/>
                    <a:pt x="34" y="61"/>
                    <a:pt x="30" y="38"/>
                  </a:cubicBezTo>
                  <a:cubicBezTo>
                    <a:pt x="27" y="28"/>
                    <a:pt x="27" y="21"/>
                    <a:pt x="24" y="14"/>
                  </a:cubicBezTo>
                  <a:cubicBezTo>
                    <a:pt x="24" y="11"/>
                    <a:pt x="21" y="7"/>
                    <a:pt x="21" y="7"/>
                  </a:cubicBezTo>
                  <a:cubicBezTo>
                    <a:pt x="16" y="4"/>
                    <a:pt x="16" y="0"/>
                    <a:pt x="10" y="0"/>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449;p25">
              <a:extLst>
                <a:ext uri="{FF2B5EF4-FFF2-40B4-BE49-F238E27FC236}">
                  <a16:creationId xmlns:a16="http://schemas.microsoft.com/office/drawing/2014/main" id="{0B870EF4-028D-90BB-9414-81DE5596A836}"/>
                </a:ext>
              </a:extLst>
            </p:cNvPr>
            <p:cNvSpPr/>
            <p:nvPr/>
          </p:nvSpPr>
          <p:spPr>
            <a:xfrm>
              <a:off x="2705400" y="1729625"/>
              <a:ext cx="27450" cy="20325"/>
            </a:xfrm>
            <a:custGeom>
              <a:avLst/>
              <a:gdLst/>
              <a:ahLst/>
              <a:cxnLst/>
              <a:rect l="l" t="t" r="r" b="b"/>
              <a:pathLst>
                <a:path w="1098" h="813" extrusionOk="0">
                  <a:moveTo>
                    <a:pt x="630" y="0"/>
                  </a:moveTo>
                  <a:cubicBezTo>
                    <a:pt x="557" y="0"/>
                    <a:pt x="480" y="14"/>
                    <a:pt x="404" y="44"/>
                  </a:cubicBezTo>
                  <a:cubicBezTo>
                    <a:pt x="148" y="147"/>
                    <a:pt x="1" y="389"/>
                    <a:pt x="83" y="591"/>
                  </a:cubicBezTo>
                  <a:cubicBezTo>
                    <a:pt x="138" y="732"/>
                    <a:pt x="291" y="813"/>
                    <a:pt x="465" y="813"/>
                  </a:cubicBezTo>
                  <a:cubicBezTo>
                    <a:pt x="539" y="813"/>
                    <a:pt x="618" y="798"/>
                    <a:pt x="694" y="768"/>
                  </a:cubicBezTo>
                  <a:cubicBezTo>
                    <a:pt x="954" y="669"/>
                    <a:pt x="1097" y="424"/>
                    <a:pt x="1018" y="225"/>
                  </a:cubicBezTo>
                  <a:cubicBezTo>
                    <a:pt x="960" y="83"/>
                    <a:pt x="807" y="0"/>
                    <a:pt x="630" y="0"/>
                  </a:cubicBezTo>
                  <a:close/>
                </a:path>
              </a:pathLst>
            </a:custGeom>
            <a:solidFill>
              <a:srgbClr val="F47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450;p25">
              <a:extLst>
                <a:ext uri="{FF2B5EF4-FFF2-40B4-BE49-F238E27FC236}">
                  <a16:creationId xmlns:a16="http://schemas.microsoft.com/office/drawing/2014/main" id="{0302F022-90EE-D794-B32C-86023276A271}"/>
                </a:ext>
              </a:extLst>
            </p:cNvPr>
            <p:cNvSpPr/>
            <p:nvPr/>
          </p:nvSpPr>
          <p:spPr>
            <a:xfrm>
              <a:off x="2711550" y="1732375"/>
              <a:ext cx="10275" cy="5275"/>
            </a:xfrm>
            <a:custGeom>
              <a:avLst/>
              <a:gdLst/>
              <a:ahLst/>
              <a:cxnLst/>
              <a:rect l="l" t="t" r="r" b="b"/>
              <a:pathLst>
                <a:path w="411" h="211" extrusionOk="0">
                  <a:moveTo>
                    <a:pt x="311" y="1"/>
                  </a:moveTo>
                  <a:cubicBezTo>
                    <a:pt x="273" y="1"/>
                    <a:pt x="224" y="10"/>
                    <a:pt x="175" y="30"/>
                  </a:cubicBezTo>
                  <a:cubicBezTo>
                    <a:pt x="73" y="71"/>
                    <a:pt x="1" y="139"/>
                    <a:pt x="18" y="180"/>
                  </a:cubicBezTo>
                  <a:cubicBezTo>
                    <a:pt x="26" y="200"/>
                    <a:pt x="55" y="211"/>
                    <a:pt x="94" y="211"/>
                  </a:cubicBezTo>
                  <a:cubicBezTo>
                    <a:pt x="133" y="211"/>
                    <a:pt x="183" y="200"/>
                    <a:pt x="237" y="180"/>
                  </a:cubicBezTo>
                  <a:cubicBezTo>
                    <a:pt x="339" y="139"/>
                    <a:pt x="410" y="74"/>
                    <a:pt x="393" y="33"/>
                  </a:cubicBezTo>
                  <a:cubicBezTo>
                    <a:pt x="384" y="12"/>
                    <a:pt x="353" y="1"/>
                    <a:pt x="311"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451;p25">
              <a:extLst>
                <a:ext uri="{FF2B5EF4-FFF2-40B4-BE49-F238E27FC236}">
                  <a16:creationId xmlns:a16="http://schemas.microsoft.com/office/drawing/2014/main" id="{808BC95C-9EC4-005D-1E8C-EBC31C4B2A94}"/>
                </a:ext>
              </a:extLst>
            </p:cNvPr>
            <p:cNvSpPr/>
            <p:nvPr/>
          </p:nvSpPr>
          <p:spPr>
            <a:xfrm>
              <a:off x="2709850" y="1742200"/>
              <a:ext cx="7450" cy="1850"/>
            </a:xfrm>
            <a:custGeom>
              <a:avLst/>
              <a:gdLst/>
              <a:ahLst/>
              <a:cxnLst/>
              <a:rect l="l" t="t" r="r" b="b"/>
              <a:pathLst>
                <a:path w="298" h="74" extrusionOk="0">
                  <a:moveTo>
                    <a:pt x="275" y="1"/>
                  </a:moveTo>
                  <a:cubicBezTo>
                    <a:pt x="272" y="1"/>
                    <a:pt x="270" y="1"/>
                    <a:pt x="267" y="2"/>
                  </a:cubicBezTo>
                  <a:cubicBezTo>
                    <a:pt x="214" y="29"/>
                    <a:pt x="164" y="36"/>
                    <a:pt x="124" y="36"/>
                  </a:cubicBezTo>
                  <a:cubicBezTo>
                    <a:pt x="70" y="36"/>
                    <a:pt x="33" y="23"/>
                    <a:pt x="31" y="23"/>
                  </a:cubicBezTo>
                  <a:cubicBezTo>
                    <a:pt x="28" y="22"/>
                    <a:pt x="26" y="21"/>
                    <a:pt x="23" y="21"/>
                  </a:cubicBezTo>
                  <a:cubicBezTo>
                    <a:pt x="16" y="21"/>
                    <a:pt x="9" y="25"/>
                    <a:pt x="4" y="33"/>
                  </a:cubicBezTo>
                  <a:cubicBezTo>
                    <a:pt x="1" y="43"/>
                    <a:pt x="4" y="53"/>
                    <a:pt x="14" y="57"/>
                  </a:cubicBezTo>
                  <a:cubicBezTo>
                    <a:pt x="16" y="58"/>
                    <a:pt x="57" y="73"/>
                    <a:pt x="117" y="73"/>
                  </a:cubicBezTo>
                  <a:cubicBezTo>
                    <a:pt x="156" y="73"/>
                    <a:pt x="203" y="67"/>
                    <a:pt x="253" y="47"/>
                  </a:cubicBezTo>
                  <a:cubicBezTo>
                    <a:pt x="264" y="43"/>
                    <a:pt x="274" y="39"/>
                    <a:pt x="280" y="36"/>
                  </a:cubicBezTo>
                  <a:cubicBezTo>
                    <a:pt x="294" y="29"/>
                    <a:pt x="297" y="19"/>
                    <a:pt x="291" y="9"/>
                  </a:cubicBezTo>
                  <a:cubicBezTo>
                    <a:pt x="288" y="4"/>
                    <a:pt x="282" y="1"/>
                    <a:pt x="275"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452;p25">
              <a:extLst>
                <a:ext uri="{FF2B5EF4-FFF2-40B4-BE49-F238E27FC236}">
                  <a16:creationId xmlns:a16="http://schemas.microsoft.com/office/drawing/2014/main" id="{402DB481-91C0-12BC-1CB8-5DF98ABAE41F}"/>
                </a:ext>
              </a:extLst>
            </p:cNvPr>
            <p:cNvSpPr/>
            <p:nvPr/>
          </p:nvSpPr>
          <p:spPr>
            <a:xfrm>
              <a:off x="2720600" y="1740500"/>
              <a:ext cx="6000" cy="4950"/>
            </a:xfrm>
            <a:custGeom>
              <a:avLst/>
              <a:gdLst/>
              <a:ahLst/>
              <a:cxnLst/>
              <a:rect l="l" t="t" r="r" b="b"/>
              <a:pathLst>
                <a:path w="240" h="198" extrusionOk="0">
                  <a:moveTo>
                    <a:pt x="218" y="0"/>
                  </a:moveTo>
                  <a:cubicBezTo>
                    <a:pt x="211" y="0"/>
                    <a:pt x="204" y="4"/>
                    <a:pt x="198" y="12"/>
                  </a:cubicBezTo>
                  <a:cubicBezTo>
                    <a:pt x="151" y="101"/>
                    <a:pt x="18" y="162"/>
                    <a:pt x="18" y="162"/>
                  </a:cubicBezTo>
                  <a:cubicBezTo>
                    <a:pt x="7" y="169"/>
                    <a:pt x="1" y="179"/>
                    <a:pt x="7" y="189"/>
                  </a:cubicBezTo>
                  <a:cubicBezTo>
                    <a:pt x="10" y="195"/>
                    <a:pt x="16" y="198"/>
                    <a:pt x="23" y="198"/>
                  </a:cubicBezTo>
                  <a:cubicBezTo>
                    <a:pt x="26" y="198"/>
                    <a:pt x="29" y="197"/>
                    <a:pt x="31" y="197"/>
                  </a:cubicBezTo>
                  <a:cubicBezTo>
                    <a:pt x="38" y="193"/>
                    <a:pt x="182" y="128"/>
                    <a:pt x="236" y="25"/>
                  </a:cubicBezTo>
                  <a:cubicBezTo>
                    <a:pt x="239" y="16"/>
                    <a:pt x="236" y="5"/>
                    <a:pt x="226" y="2"/>
                  </a:cubicBezTo>
                  <a:cubicBezTo>
                    <a:pt x="223" y="1"/>
                    <a:pt x="221" y="0"/>
                    <a:pt x="218" y="0"/>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453;p25">
              <a:extLst>
                <a:ext uri="{FF2B5EF4-FFF2-40B4-BE49-F238E27FC236}">
                  <a16:creationId xmlns:a16="http://schemas.microsoft.com/office/drawing/2014/main" id="{996AE112-E584-1D54-8F0C-E8D678EE58AE}"/>
                </a:ext>
              </a:extLst>
            </p:cNvPr>
            <p:cNvSpPr/>
            <p:nvPr/>
          </p:nvSpPr>
          <p:spPr>
            <a:xfrm>
              <a:off x="2723750" y="1732675"/>
              <a:ext cx="5000" cy="4500"/>
            </a:xfrm>
            <a:custGeom>
              <a:avLst/>
              <a:gdLst/>
              <a:ahLst/>
              <a:cxnLst/>
              <a:rect l="l" t="t" r="r" b="b"/>
              <a:pathLst>
                <a:path w="200" h="180" extrusionOk="0">
                  <a:moveTo>
                    <a:pt x="182" y="1"/>
                  </a:moveTo>
                  <a:cubicBezTo>
                    <a:pt x="168" y="1"/>
                    <a:pt x="158" y="7"/>
                    <a:pt x="158" y="18"/>
                  </a:cubicBezTo>
                  <a:cubicBezTo>
                    <a:pt x="154" y="28"/>
                    <a:pt x="138" y="62"/>
                    <a:pt x="18" y="144"/>
                  </a:cubicBezTo>
                  <a:lnTo>
                    <a:pt x="11" y="147"/>
                  </a:lnTo>
                  <a:cubicBezTo>
                    <a:pt x="4" y="154"/>
                    <a:pt x="1" y="165"/>
                    <a:pt x="8" y="175"/>
                  </a:cubicBezTo>
                  <a:cubicBezTo>
                    <a:pt x="10" y="177"/>
                    <a:pt x="16" y="180"/>
                    <a:pt x="23" y="180"/>
                  </a:cubicBezTo>
                  <a:cubicBezTo>
                    <a:pt x="26" y="180"/>
                    <a:pt x="28" y="180"/>
                    <a:pt x="31" y="179"/>
                  </a:cubicBezTo>
                  <a:cubicBezTo>
                    <a:pt x="31" y="179"/>
                    <a:pt x="35" y="179"/>
                    <a:pt x="35" y="175"/>
                  </a:cubicBezTo>
                  <a:lnTo>
                    <a:pt x="42" y="171"/>
                  </a:lnTo>
                  <a:cubicBezTo>
                    <a:pt x="141" y="107"/>
                    <a:pt x="192" y="59"/>
                    <a:pt x="199" y="21"/>
                  </a:cubicBezTo>
                  <a:cubicBezTo>
                    <a:pt x="199" y="11"/>
                    <a:pt x="192" y="4"/>
                    <a:pt x="182"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454;p25">
              <a:extLst>
                <a:ext uri="{FF2B5EF4-FFF2-40B4-BE49-F238E27FC236}">
                  <a16:creationId xmlns:a16="http://schemas.microsoft.com/office/drawing/2014/main" id="{AE0CFB39-8E2C-6441-2767-225B967410A9}"/>
                </a:ext>
              </a:extLst>
            </p:cNvPr>
            <p:cNvSpPr/>
            <p:nvPr/>
          </p:nvSpPr>
          <p:spPr>
            <a:xfrm>
              <a:off x="2780525" y="1790900"/>
              <a:ext cx="33925" cy="44800"/>
            </a:xfrm>
            <a:custGeom>
              <a:avLst/>
              <a:gdLst/>
              <a:ahLst/>
              <a:cxnLst/>
              <a:rect l="l" t="t" r="r" b="b"/>
              <a:pathLst>
                <a:path w="1357" h="1792" extrusionOk="0">
                  <a:moveTo>
                    <a:pt x="1118" y="1"/>
                  </a:moveTo>
                  <a:cubicBezTo>
                    <a:pt x="1102" y="1"/>
                    <a:pt x="1082" y="7"/>
                    <a:pt x="1058" y="21"/>
                  </a:cubicBezTo>
                  <a:cubicBezTo>
                    <a:pt x="673" y="232"/>
                    <a:pt x="13" y="1765"/>
                    <a:pt x="0" y="1775"/>
                  </a:cubicBezTo>
                  <a:lnTo>
                    <a:pt x="41" y="1792"/>
                  </a:lnTo>
                  <a:cubicBezTo>
                    <a:pt x="710" y="1399"/>
                    <a:pt x="1357" y="1"/>
                    <a:pt x="1118" y="1"/>
                  </a:cubicBezTo>
                  <a:close/>
                </a:path>
              </a:pathLst>
            </a:custGeom>
            <a:solidFill>
              <a:srgbClr val="8C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455;p25">
              <a:extLst>
                <a:ext uri="{FF2B5EF4-FFF2-40B4-BE49-F238E27FC236}">
                  <a16:creationId xmlns:a16="http://schemas.microsoft.com/office/drawing/2014/main" id="{37A054BE-A873-B72C-44C8-BE2C2C178ECE}"/>
                </a:ext>
              </a:extLst>
            </p:cNvPr>
            <p:cNvSpPr/>
            <p:nvPr/>
          </p:nvSpPr>
          <p:spPr>
            <a:xfrm>
              <a:off x="2783400" y="1792325"/>
              <a:ext cx="24600" cy="40750"/>
            </a:xfrm>
            <a:custGeom>
              <a:avLst/>
              <a:gdLst/>
              <a:ahLst/>
              <a:cxnLst/>
              <a:rect l="l" t="t" r="r" b="b"/>
              <a:pathLst>
                <a:path w="984" h="1630" extrusionOk="0">
                  <a:moveTo>
                    <a:pt x="984" y="1"/>
                  </a:moveTo>
                  <a:lnTo>
                    <a:pt x="984" y="1"/>
                  </a:lnTo>
                  <a:cubicBezTo>
                    <a:pt x="940" y="66"/>
                    <a:pt x="895" y="134"/>
                    <a:pt x="854" y="199"/>
                  </a:cubicBezTo>
                  <a:lnTo>
                    <a:pt x="749" y="363"/>
                  </a:lnTo>
                  <a:cubicBezTo>
                    <a:pt x="745" y="349"/>
                    <a:pt x="742" y="332"/>
                    <a:pt x="735" y="315"/>
                  </a:cubicBezTo>
                  <a:cubicBezTo>
                    <a:pt x="728" y="291"/>
                    <a:pt x="718" y="267"/>
                    <a:pt x="708" y="246"/>
                  </a:cubicBezTo>
                  <a:lnTo>
                    <a:pt x="708" y="246"/>
                  </a:lnTo>
                  <a:cubicBezTo>
                    <a:pt x="704" y="271"/>
                    <a:pt x="708" y="295"/>
                    <a:pt x="711" y="318"/>
                  </a:cubicBezTo>
                  <a:cubicBezTo>
                    <a:pt x="714" y="342"/>
                    <a:pt x="718" y="366"/>
                    <a:pt x="722" y="390"/>
                  </a:cubicBezTo>
                  <a:lnTo>
                    <a:pt x="725" y="404"/>
                  </a:lnTo>
                  <a:cubicBezTo>
                    <a:pt x="687" y="468"/>
                    <a:pt x="646" y="530"/>
                    <a:pt x="605" y="595"/>
                  </a:cubicBezTo>
                  <a:cubicBezTo>
                    <a:pt x="602" y="588"/>
                    <a:pt x="599" y="578"/>
                    <a:pt x="595" y="571"/>
                  </a:cubicBezTo>
                  <a:cubicBezTo>
                    <a:pt x="582" y="550"/>
                    <a:pt x="571" y="530"/>
                    <a:pt x="554" y="513"/>
                  </a:cubicBezTo>
                  <a:lnTo>
                    <a:pt x="554" y="513"/>
                  </a:lnTo>
                  <a:cubicBezTo>
                    <a:pt x="558" y="537"/>
                    <a:pt x="561" y="558"/>
                    <a:pt x="568" y="581"/>
                  </a:cubicBezTo>
                  <a:cubicBezTo>
                    <a:pt x="574" y="595"/>
                    <a:pt x="582" y="612"/>
                    <a:pt x="585" y="629"/>
                  </a:cubicBezTo>
                  <a:cubicBezTo>
                    <a:pt x="550" y="687"/>
                    <a:pt x="513" y="749"/>
                    <a:pt x="479" y="807"/>
                  </a:cubicBezTo>
                  <a:cubicBezTo>
                    <a:pt x="472" y="817"/>
                    <a:pt x="465" y="827"/>
                    <a:pt x="459" y="837"/>
                  </a:cubicBezTo>
                  <a:cubicBezTo>
                    <a:pt x="445" y="810"/>
                    <a:pt x="431" y="786"/>
                    <a:pt x="410" y="766"/>
                  </a:cubicBezTo>
                  <a:lnTo>
                    <a:pt x="410" y="766"/>
                  </a:lnTo>
                  <a:cubicBezTo>
                    <a:pt x="418" y="803"/>
                    <a:pt x="428" y="834"/>
                    <a:pt x="441" y="868"/>
                  </a:cubicBezTo>
                  <a:cubicBezTo>
                    <a:pt x="397" y="943"/>
                    <a:pt x="353" y="1018"/>
                    <a:pt x="308" y="1093"/>
                  </a:cubicBezTo>
                  <a:cubicBezTo>
                    <a:pt x="295" y="1059"/>
                    <a:pt x="281" y="1029"/>
                    <a:pt x="260" y="998"/>
                  </a:cubicBezTo>
                  <a:lnTo>
                    <a:pt x="260" y="998"/>
                  </a:lnTo>
                  <a:cubicBezTo>
                    <a:pt x="260" y="1042"/>
                    <a:pt x="274" y="1086"/>
                    <a:pt x="287" y="1131"/>
                  </a:cubicBezTo>
                  <a:cubicBezTo>
                    <a:pt x="271" y="1158"/>
                    <a:pt x="254" y="1185"/>
                    <a:pt x="237" y="1216"/>
                  </a:cubicBezTo>
                  <a:cubicBezTo>
                    <a:pt x="213" y="1254"/>
                    <a:pt x="192" y="1291"/>
                    <a:pt x="169" y="1332"/>
                  </a:cubicBezTo>
                  <a:cubicBezTo>
                    <a:pt x="161" y="1315"/>
                    <a:pt x="155" y="1298"/>
                    <a:pt x="141" y="1284"/>
                  </a:cubicBezTo>
                  <a:lnTo>
                    <a:pt x="141" y="1284"/>
                  </a:lnTo>
                  <a:cubicBezTo>
                    <a:pt x="141" y="1311"/>
                    <a:pt x="144" y="1336"/>
                    <a:pt x="151" y="1363"/>
                  </a:cubicBezTo>
                  <a:cubicBezTo>
                    <a:pt x="100" y="1451"/>
                    <a:pt x="52" y="1541"/>
                    <a:pt x="1" y="1629"/>
                  </a:cubicBezTo>
                  <a:lnTo>
                    <a:pt x="131" y="1428"/>
                  </a:lnTo>
                  <a:lnTo>
                    <a:pt x="169" y="1373"/>
                  </a:lnTo>
                  <a:cubicBezTo>
                    <a:pt x="196" y="1366"/>
                    <a:pt x="219" y="1360"/>
                    <a:pt x="240" y="1349"/>
                  </a:cubicBezTo>
                  <a:cubicBezTo>
                    <a:pt x="264" y="1343"/>
                    <a:pt x="287" y="1332"/>
                    <a:pt x="308" y="1315"/>
                  </a:cubicBezTo>
                  <a:cubicBezTo>
                    <a:pt x="281" y="1315"/>
                    <a:pt x="257" y="1319"/>
                    <a:pt x="233" y="1322"/>
                  </a:cubicBezTo>
                  <a:cubicBezTo>
                    <a:pt x="219" y="1325"/>
                    <a:pt x="205" y="1329"/>
                    <a:pt x="192" y="1332"/>
                  </a:cubicBezTo>
                  <a:lnTo>
                    <a:pt x="257" y="1226"/>
                  </a:lnTo>
                  <a:cubicBezTo>
                    <a:pt x="274" y="1199"/>
                    <a:pt x="292" y="1172"/>
                    <a:pt x="308" y="1144"/>
                  </a:cubicBezTo>
                  <a:cubicBezTo>
                    <a:pt x="332" y="1138"/>
                    <a:pt x="356" y="1131"/>
                    <a:pt x="380" y="1124"/>
                  </a:cubicBezTo>
                  <a:cubicBezTo>
                    <a:pt x="404" y="1117"/>
                    <a:pt x="428" y="1107"/>
                    <a:pt x="448" y="1097"/>
                  </a:cubicBezTo>
                  <a:cubicBezTo>
                    <a:pt x="441" y="1096"/>
                    <a:pt x="434" y="1095"/>
                    <a:pt x="426" y="1095"/>
                  </a:cubicBezTo>
                  <a:cubicBezTo>
                    <a:pt x="409" y="1095"/>
                    <a:pt x="390" y="1098"/>
                    <a:pt x="373" y="1100"/>
                  </a:cubicBezTo>
                  <a:cubicBezTo>
                    <a:pt x="360" y="1100"/>
                    <a:pt x="346" y="1103"/>
                    <a:pt x="332" y="1107"/>
                  </a:cubicBezTo>
                  <a:cubicBezTo>
                    <a:pt x="380" y="1032"/>
                    <a:pt x="424" y="957"/>
                    <a:pt x="468" y="885"/>
                  </a:cubicBezTo>
                  <a:cubicBezTo>
                    <a:pt x="492" y="881"/>
                    <a:pt x="517" y="878"/>
                    <a:pt x="541" y="871"/>
                  </a:cubicBezTo>
                  <a:cubicBezTo>
                    <a:pt x="568" y="865"/>
                    <a:pt x="591" y="857"/>
                    <a:pt x="615" y="848"/>
                  </a:cubicBezTo>
                  <a:cubicBezTo>
                    <a:pt x="602" y="844"/>
                    <a:pt x="590" y="843"/>
                    <a:pt x="578" y="843"/>
                  </a:cubicBezTo>
                  <a:cubicBezTo>
                    <a:pt x="565" y="843"/>
                    <a:pt x="552" y="844"/>
                    <a:pt x="537" y="844"/>
                  </a:cubicBezTo>
                  <a:cubicBezTo>
                    <a:pt x="520" y="844"/>
                    <a:pt x="506" y="848"/>
                    <a:pt x="489" y="848"/>
                  </a:cubicBezTo>
                  <a:cubicBezTo>
                    <a:pt x="496" y="840"/>
                    <a:pt x="503" y="830"/>
                    <a:pt x="506" y="824"/>
                  </a:cubicBezTo>
                  <a:cubicBezTo>
                    <a:pt x="541" y="766"/>
                    <a:pt x="574" y="711"/>
                    <a:pt x="609" y="653"/>
                  </a:cubicBezTo>
                  <a:cubicBezTo>
                    <a:pt x="650" y="649"/>
                    <a:pt x="687" y="643"/>
                    <a:pt x="725" y="626"/>
                  </a:cubicBezTo>
                  <a:cubicBezTo>
                    <a:pt x="690" y="619"/>
                    <a:pt x="660" y="619"/>
                    <a:pt x="626" y="619"/>
                  </a:cubicBezTo>
                  <a:cubicBezTo>
                    <a:pt x="667" y="550"/>
                    <a:pt x="708" y="482"/>
                    <a:pt x="749" y="414"/>
                  </a:cubicBezTo>
                  <a:lnTo>
                    <a:pt x="755" y="400"/>
                  </a:lnTo>
                  <a:cubicBezTo>
                    <a:pt x="776" y="397"/>
                    <a:pt x="799" y="394"/>
                    <a:pt x="820" y="390"/>
                  </a:cubicBezTo>
                  <a:cubicBezTo>
                    <a:pt x="848" y="383"/>
                    <a:pt x="872" y="377"/>
                    <a:pt x="899" y="366"/>
                  </a:cubicBezTo>
                  <a:cubicBezTo>
                    <a:pt x="872" y="363"/>
                    <a:pt x="845" y="363"/>
                    <a:pt x="817" y="363"/>
                  </a:cubicBezTo>
                  <a:cubicBezTo>
                    <a:pt x="804" y="366"/>
                    <a:pt x="790" y="366"/>
                    <a:pt x="776" y="366"/>
                  </a:cubicBezTo>
                  <a:lnTo>
                    <a:pt x="868" y="209"/>
                  </a:lnTo>
                  <a:cubicBezTo>
                    <a:pt x="906" y="141"/>
                    <a:pt x="947" y="73"/>
                    <a:pt x="984" y="1"/>
                  </a:cubicBezTo>
                  <a:close/>
                </a:path>
              </a:pathLst>
            </a:custGeom>
            <a:solidFill>
              <a:srgbClr val="0F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793;p16">
            <a:extLst>
              <a:ext uri="{FF2B5EF4-FFF2-40B4-BE49-F238E27FC236}">
                <a16:creationId xmlns:a16="http://schemas.microsoft.com/office/drawing/2014/main" id="{9B1C4EA5-3B19-34C6-A8FC-D5E27995EEB3}"/>
              </a:ext>
            </a:extLst>
          </p:cNvPr>
          <p:cNvSpPr/>
          <p:nvPr/>
        </p:nvSpPr>
        <p:spPr>
          <a:xfrm rot="-842175">
            <a:off x="10023120" y="440467"/>
            <a:ext cx="448535" cy="389428"/>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794;p16">
            <a:extLst>
              <a:ext uri="{FF2B5EF4-FFF2-40B4-BE49-F238E27FC236}">
                <a16:creationId xmlns:a16="http://schemas.microsoft.com/office/drawing/2014/main" id="{C36BF508-F7F8-C314-5BE8-8687D842B946}"/>
              </a:ext>
            </a:extLst>
          </p:cNvPr>
          <p:cNvSpPr/>
          <p:nvPr/>
        </p:nvSpPr>
        <p:spPr>
          <a:xfrm rot="897413">
            <a:off x="10628297" y="843977"/>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794;p16">
            <a:extLst>
              <a:ext uri="{FF2B5EF4-FFF2-40B4-BE49-F238E27FC236}">
                <a16:creationId xmlns:a16="http://schemas.microsoft.com/office/drawing/2014/main" id="{8D5419EE-5578-FC83-20D0-C0E5F9DF0E80}"/>
              </a:ext>
            </a:extLst>
          </p:cNvPr>
          <p:cNvSpPr/>
          <p:nvPr/>
        </p:nvSpPr>
        <p:spPr>
          <a:xfrm rot="897413">
            <a:off x="7024373" y="225289"/>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794;p16">
            <a:extLst>
              <a:ext uri="{FF2B5EF4-FFF2-40B4-BE49-F238E27FC236}">
                <a16:creationId xmlns:a16="http://schemas.microsoft.com/office/drawing/2014/main" id="{09F81C6E-95D6-5752-5EDA-0F469DEB818F}"/>
              </a:ext>
            </a:extLst>
          </p:cNvPr>
          <p:cNvSpPr/>
          <p:nvPr/>
        </p:nvSpPr>
        <p:spPr>
          <a:xfrm rot="897413">
            <a:off x="8338601" y="359295"/>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794;p16">
            <a:extLst>
              <a:ext uri="{FF2B5EF4-FFF2-40B4-BE49-F238E27FC236}">
                <a16:creationId xmlns:a16="http://schemas.microsoft.com/office/drawing/2014/main" id="{95EFF574-21F2-8A76-ADCA-77D48A91C9CC}"/>
              </a:ext>
            </a:extLst>
          </p:cNvPr>
          <p:cNvSpPr/>
          <p:nvPr/>
        </p:nvSpPr>
        <p:spPr>
          <a:xfrm rot="897413">
            <a:off x="9060653" y="858805"/>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794;p16">
            <a:extLst>
              <a:ext uri="{FF2B5EF4-FFF2-40B4-BE49-F238E27FC236}">
                <a16:creationId xmlns:a16="http://schemas.microsoft.com/office/drawing/2014/main" id="{65E51AA9-1ADA-B822-5BDF-7E9DD5B0DD0B}"/>
              </a:ext>
            </a:extLst>
          </p:cNvPr>
          <p:cNvSpPr/>
          <p:nvPr/>
        </p:nvSpPr>
        <p:spPr>
          <a:xfrm rot="897413">
            <a:off x="11544043" y="291290"/>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794;p16">
            <a:extLst>
              <a:ext uri="{FF2B5EF4-FFF2-40B4-BE49-F238E27FC236}">
                <a16:creationId xmlns:a16="http://schemas.microsoft.com/office/drawing/2014/main" id="{7995858F-269A-A9B8-CD70-C4465826AFF5}"/>
              </a:ext>
            </a:extLst>
          </p:cNvPr>
          <p:cNvSpPr/>
          <p:nvPr/>
        </p:nvSpPr>
        <p:spPr>
          <a:xfrm rot="897413">
            <a:off x="6112022" y="922353"/>
            <a:ext cx="383755" cy="333197"/>
          </a:xfrm>
          <a:custGeom>
            <a:avLst/>
            <a:gdLst/>
            <a:ahLst/>
            <a:cxnLst/>
            <a:rect l="l" t="t" r="r" b="b"/>
            <a:pathLst>
              <a:path w="13577" h="11787" extrusionOk="0">
                <a:moveTo>
                  <a:pt x="6439" y="1006"/>
                </a:moveTo>
                <a:cubicBezTo>
                  <a:pt x="6471" y="1006"/>
                  <a:pt x="6491" y="1094"/>
                  <a:pt x="6572" y="1256"/>
                </a:cubicBezTo>
                <a:cubicBezTo>
                  <a:pt x="6638" y="1423"/>
                  <a:pt x="6672" y="1623"/>
                  <a:pt x="6772" y="1789"/>
                </a:cubicBezTo>
                <a:cubicBezTo>
                  <a:pt x="6939" y="2290"/>
                  <a:pt x="7139" y="2790"/>
                  <a:pt x="7306" y="3257"/>
                </a:cubicBezTo>
                <a:cubicBezTo>
                  <a:pt x="7606" y="3991"/>
                  <a:pt x="7773" y="4591"/>
                  <a:pt x="8673" y="4591"/>
                </a:cubicBezTo>
                <a:cubicBezTo>
                  <a:pt x="9741" y="4591"/>
                  <a:pt x="10741" y="4591"/>
                  <a:pt x="11742" y="4658"/>
                </a:cubicBezTo>
                <a:cubicBezTo>
                  <a:pt x="11807" y="4658"/>
                  <a:pt x="12383" y="4658"/>
                  <a:pt x="12439" y="4752"/>
                </a:cubicBezTo>
                <a:lnTo>
                  <a:pt x="12439" y="4752"/>
                </a:lnTo>
                <a:cubicBezTo>
                  <a:pt x="12438" y="4751"/>
                  <a:pt x="12437" y="4751"/>
                  <a:pt x="12435" y="4751"/>
                </a:cubicBezTo>
                <a:cubicBezTo>
                  <a:pt x="12378" y="4751"/>
                  <a:pt x="12006" y="5094"/>
                  <a:pt x="11976" y="5125"/>
                </a:cubicBezTo>
                <a:cubicBezTo>
                  <a:pt x="11609" y="5459"/>
                  <a:pt x="11142" y="5726"/>
                  <a:pt x="10741" y="5959"/>
                </a:cubicBezTo>
                <a:cubicBezTo>
                  <a:pt x="10108" y="6293"/>
                  <a:pt x="9174" y="6426"/>
                  <a:pt x="9140" y="7293"/>
                </a:cubicBezTo>
                <a:cubicBezTo>
                  <a:pt x="9107" y="7827"/>
                  <a:pt x="9140" y="8361"/>
                  <a:pt x="9140" y="8961"/>
                </a:cubicBezTo>
                <a:cubicBezTo>
                  <a:pt x="9140" y="9428"/>
                  <a:pt x="9240" y="9962"/>
                  <a:pt x="9140" y="10429"/>
                </a:cubicBezTo>
                <a:cubicBezTo>
                  <a:pt x="9163" y="10543"/>
                  <a:pt x="9170" y="10595"/>
                  <a:pt x="9151" y="10595"/>
                </a:cubicBezTo>
                <a:cubicBezTo>
                  <a:pt x="9142" y="10595"/>
                  <a:pt x="9128" y="10584"/>
                  <a:pt x="9107" y="10562"/>
                </a:cubicBezTo>
                <a:cubicBezTo>
                  <a:pt x="8973" y="10462"/>
                  <a:pt x="8907" y="10362"/>
                  <a:pt x="8840" y="10296"/>
                </a:cubicBezTo>
                <a:cubicBezTo>
                  <a:pt x="8673" y="10095"/>
                  <a:pt x="8573" y="9895"/>
                  <a:pt x="8440" y="9662"/>
                </a:cubicBezTo>
                <a:cubicBezTo>
                  <a:pt x="8139" y="9228"/>
                  <a:pt x="7839" y="8761"/>
                  <a:pt x="7572" y="8328"/>
                </a:cubicBezTo>
                <a:cubicBezTo>
                  <a:pt x="7476" y="8192"/>
                  <a:pt x="7300" y="8101"/>
                  <a:pt x="7131" y="8101"/>
                </a:cubicBezTo>
                <a:cubicBezTo>
                  <a:pt x="7008" y="8101"/>
                  <a:pt x="6889" y="8149"/>
                  <a:pt x="6805" y="8261"/>
                </a:cubicBezTo>
                <a:cubicBezTo>
                  <a:pt x="6438" y="8694"/>
                  <a:pt x="6005" y="9128"/>
                  <a:pt x="5604" y="9528"/>
                </a:cubicBezTo>
                <a:cubicBezTo>
                  <a:pt x="5404" y="9762"/>
                  <a:pt x="5171" y="9929"/>
                  <a:pt x="4971" y="10095"/>
                </a:cubicBezTo>
                <a:cubicBezTo>
                  <a:pt x="4770" y="10296"/>
                  <a:pt x="4470" y="10596"/>
                  <a:pt x="4170" y="10696"/>
                </a:cubicBezTo>
                <a:cubicBezTo>
                  <a:pt x="4170" y="10696"/>
                  <a:pt x="4059" y="10763"/>
                  <a:pt x="4054" y="10805"/>
                </a:cubicBezTo>
                <a:lnTo>
                  <a:pt x="4054" y="10805"/>
                </a:lnTo>
                <a:cubicBezTo>
                  <a:pt x="4032" y="10715"/>
                  <a:pt x="4137" y="10417"/>
                  <a:pt x="4137" y="10329"/>
                </a:cubicBezTo>
                <a:cubicBezTo>
                  <a:pt x="4170" y="10029"/>
                  <a:pt x="4270" y="9762"/>
                  <a:pt x="4303" y="9462"/>
                </a:cubicBezTo>
                <a:cubicBezTo>
                  <a:pt x="4437" y="8828"/>
                  <a:pt x="4570" y="8161"/>
                  <a:pt x="4737" y="7527"/>
                </a:cubicBezTo>
                <a:cubicBezTo>
                  <a:pt x="4770" y="7293"/>
                  <a:pt x="4637" y="7027"/>
                  <a:pt x="4403" y="6960"/>
                </a:cubicBezTo>
                <a:cubicBezTo>
                  <a:pt x="3770" y="6793"/>
                  <a:pt x="3169" y="6593"/>
                  <a:pt x="2636" y="6293"/>
                </a:cubicBezTo>
                <a:cubicBezTo>
                  <a:pt x="2335" y="6159"/>
                  <a:pt x="2102" y="6026"/>
                  <a:pt x="1802" y="5859"/>
                </a:cubicBezTo>
                <a:cubicBezTo>
                  <a:pt x="1668" y="5792"/>
                  <a:pt x="1568" y="5692"/>
                  <a:pt x="1435" y="5659"/>
                </a:cubicBezTo>
                <a:cubicBezTo>
                  <a:pt x="1414" y="5638"/>
                  <a:pt x="1366" y="5617"/>
                  <a:pt x="1326" y="5604"/>
                </a:cubicBezTo>
                <a:lnTo>
                  <a:pt x="1326" y="5604"/>
                </a:lnTo>
                <a:cubicBezTo>
                  <a:pt x="1349" y="5597"/>
                  <a:pt x="1374" y="5592"/>
                  <a:pt x="1401" y="5592"/>
                </a:cubicBezTo>
                <a:cubicBezTo>
                  <a:pt x="1568" y="5525"/>
                  <a:pt x="1802" y="5525"/>
                  <a:pt x="1968" y="5492"/>
                </a:cubicBezTo>
                <a:cubicBezTo>
                  <a:pt x="2269" y="5459"/>
                  <a:pt x="2569" y="5425"/>
                  <a:pt x="2836" y="5425"/>
                </a:cubicBezTo>
                <a:cubicBezTo>
                  <a:pt x="3570" y="5325"/>
                  <a:pt x="4237" y="5259"/>
                  <a:pt x="4937" y="5159"/>
                </a:cubicBezTo>
                <a:cubicBezTo>
                  <a:pt x="5246" y="5122"/>
                  <a:pt x="5386" y="4829"/>
                  <a:pt x="5359" y="4575"/>
                </a:cubicBezTo>
                <a:lnTo>
                  <a:pt x="5359" y="4575"/>
                </a:lnTo>
                <a:cubicBezTo>
                  <a:pt x="5509" y="4549"/>
                  <a:pt x="5637" y="4449"/>
                  <a:pt x="5671" y="4258"/>
                </a:cubicBezTo>
                <a:cubicBezTo>
                  <a:pt x="5804" y="3724"/>
                  <a:pt x="5905" y="3157"/>
                  <a:pt x="6005" y="2623"/>
                </a:cubicBezTo>
                <a:cubicBezTo>
                  <a:pt x="6071" y="2390"/>
                  <a:pt x="6138" y="2090"/>
                  <a:pt x="6171" y="1823"/>
                </a:cubicBezTo>
                <a:cubicBezTo>
                  <a:pt x="6238" y="1623"/>
                  <a:pt x="6238" y="1289"/>
                  <a:pt x="6338" y="1122"/>
                </a:cubicBezTo>
                <a:cubicBezTo>
                  <a:pt x="6391" y="1043"/>
                  <a:pt x="6417" y="1006"/>
                  <a:pt x="6439" y="1006"/>
                </a:cubicBezTo>
                <a:close/>
                <a:moveTo>
                  <a:pt x="6392" y="0"/>
                </a:moveTo>
                <a:cubicBezTo>
                  <a:pt x="6068" y="0"/>
                  <a:pt x="5745" y="192"/>
                  <a:pt x="5538" y="589"/>
                </a:cubicBezTo>
                <a:cubicBezTo>
                  <a:pt x="5337" y="1022"/>
                  <a:pt x="5271" y="1589"/>
                  <a:pt x="5171" y="2090"/>
                </a:cubicBezTo>
                <a:cubicBezTo>
                  <a:pt x="5037" y="2690"/>
                  <a:pt x="4937" y="3357"/>
                  <a:pt x="4804" y="3991"/>
                </a:cubicBezTo>
                <a:cubicBezTo>
                  <a:pt x="4782" y="4071"/>
                  <a:pt x="4779" y="4145"/>
                  <a:pt x="4791" y="4210"/>
                </a:cubicBezTo>
                <a:lnTo>
                  <a:pt x="4791" y="4210"/>
                </a:lnTo>
                <a:cubicBezTo>
                  <a:pt x="3839" y="4334"/>
                  <a:pt x="2887" y="4430"/>
                  <a:pt x="1935" y="4525"/>
                </a:cubicBezTo>
                <a:cubicBezTo>
                  <a:pt x="1335" y="4625"/>
                  <a:pt x="334" y="4625"/>
                  <a:pt x="167" y="5359"/>
                </a:cubicBezTo>
                <a:cubicBezTo>
                  <a:pt x="0" y="6126"/>
                  <a:pt x="1001" y="6526"/>
                  <a:pt x="1568" y="6826"/>
                </a:cubicBezTo>
                <a:cubicBezTo>
                  <a:pt x="2267" y="7190"/>
                  <a:pt x="2966" y="7507"/>
                  <a:pt x="3705" y="7737"/>
                </a:cubicBezTo>
                <a:lnTo>
                  <a:pt x="3705" y="7737"/>
                </a:lnTo>
                <a:cubicBezTo>
                  <a:pt x="3547" y="8474"/>
                  <a:pt x="3408" y="9241"/>
                  <a:pt x="3269" y="9962"/>
                </a:cubicBezTo>
                <a:cubicBezTo>
                  <a:pt x="3136" y="10562"/>
                  <a:pt x="2902" y="11530"/>
                  <a:pt x="3736" y="11763"/>
                </a:cubicBezTo>
                <a:cubicBezTo>
                  <a:pt x="3803" y="11779"/>
                  <a:pt x="3870" y="11787"/>
                  <a:pt x="3937" y="11787"/>
                </a:cubicBezTo>
                <a:cubicBezTo>
                  <a:pt x="4563" y="11787"/>
                  <a:pt x="5149" y="11128"/>
                  <a:pt x="5571" y="10796"/>
                </a:cubicBezTo>
                <a:cubicBezTo>
                  <a:pt x="6113" y="10332"/>
                  <a:pt x="6614" y="9867"/>
                  <a:pt x="7076" y="9357"/>
                </a:cubicBezTo>
                <a:lnTo>
                  <a:pt x="7076" y="9357"/>
                </a:lnTo>
                <a:cubicBezTo>
                  <a:pt x="7248" y="9628"/>
                  <a:pt x="7427" y="9890"/>
                  <a:pt x="7606" y="10129"/>
                </a:cubicBezTo>
                <a:cubicBezTo>
                  <a:pt x="7839" y="10496"/>
                  <a:pt x="8039" y="10929"/>
                  <a:pt x="8406" y="11196"/>
                </a:cubicBezTo>
                <a:cubicBezTo>
                  <a:pt x="8626" y="11388"/>
                  <a:pt x="8907" y="11490"/>
                  <a:pt x="9179" y="11490"/>
                </a:cubicBezTo>
                <a:cubicBezTo>
                  <a:pt x="9568" y="11490"/>
                  <a:pt x="9937" y="11281"/>
                  <a:pt x="10074" y="10829"/>
                </a:cubicBezTo>
                <a:cubicBezTo>
                  <a:pt x="10174" y="10362"/>
                  <a:pt x="10108" y="9829"/>
                  <a:pt x="10108" y="9362"/>
                </a:cubicBezTo>
                <a:lnTo>
                  <a:pt x="10108" y="7694"/>
                </a:lnTo>
                <a:cubicBezTo>
                  <a:pt x="10108" y="7627"/>
                  <a:pt x="10074" y="7327"/>
                  <a:pt x="10108" y="7293"/>
                </a:cubicBezTo>
                <a:cubicBezTo>
                  <a:pt x="10141" y="7260"/>
                  <a:pt x="10241" y="7260"/>
                  <a:pt x="10274" y="7193"/>
                </a:cubicBezTo>
                <a:cubicBezTo>
                  <a:pt x="10441" y="7127"/>
                  <a:pt x="10641" y="7027"/>
                  <a:pt x="10808" y="6960"/>
                </a:cubicBezTo>
                <a:cubicBezTo>
                  <a:pt x="11275" y="6760"/>
                  <a:pt x="11742" y="6459"/>
                  <a:pt x="12142" y="6159"/>
                </a:cubicBezTo>
                <a:cubicBezTo>
                  <a:pt x="12676" y="5792"/>
                  <a:pt x="13577" y="5192"/>
                  <a:pt x="13310" y="4425"/>
                </a:cubicBezTo>
                <a:cubicBezTo>
                  <a:pt x="13076" y="3591"/>
                  <a:pt x="11742" y="3691"/>
                  <a:pt x="11075" y="3657"/>
                </a:cubicBezTo>
                <a:cubicBezTo>
                  <a:pt x="10575" y="3624"/>
                  <a:pt x="10074" y="3624"/>
                  <a:pt x="9607" y="3624"/>
                </a:cubicBezTo>
                <a:lnTo>
                  <a:pt x="8807" y="3624"/>
                </a:lnTo>
                <a:cubicBezTo>
                  <a:pt x="8473" y="3624"/>
                  <a:pt x="8440" y="3457"/>
                  <a:pt x="8306" y="3157"/>
                </a:cubicBezTo>
                <a:cubicBezTo>
                  <a:pt x="8139" y="2690"/>
                  <a:pt x="7973" y="2256"/>
                  <a:pt x="7773" y="1789"/>
                </a:cubicBezTo>
                <a:cubicBezTo>
                  <a:pt x="7606" y="1356"/>
                  <a:pt x="7472" y="855"/>
                  <a:pt x="7205" y="489"/>
                </a:cubicBezTo>
                <a:cubicBezTo>
                  <a:pt x="6996" y="167"/>
                  <a:pt x="6694" y="0"/>
                  <a:pt x="6392"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2"/>
          <p:cNvGrpSpPr/>
          <p:nvPr/>
        </p:nvGrpSpPr>
        <p:grpSpPr>
          <a:xfrm>
            <a:off x="1028700" y="4611181"/>
            <a:ext cx="5050676" cy="4647119"/>
            <a:chOff x="0" y="0"/>
            <a:chExt cx="1842500" cy="1695282"/>
          </a:xfrm>
        </p:grpSpPr>
        <p:sp>
          <p:nvSpPr>
            <p:cNvPr id="3" name="Freeform 3"/>
            <p:cNvSpPr/>
            <p:nvPr/>
          </p:nvSpPr>
          <p:spPr>
            <a:xfrm>
              <a:off x="0" y="0"/>
              <a:ext cx="1842500" cy="1695282"/>
            </a:xfrm>
            <a:custGeom>
              <a:avLst/>
              <a:gdLst/>
              <a:ahLst/>
              <a:cxnLst/>
              <a:rect l="l" t="t" r="r" b="b"/>
              <a:pathLst>
                <a:path w="1842500" h="1695282">
                  <a:moveTo>
                    <a:pt x="1718040" y="1695282"/>
                  </a:moveTo>
                  <a:lnTo>
                    <a:pt x="124460" y="1695282"/>
                  </a:lnTo>
                  <a:cubicBezTo>
                    <a:pt x="55880" y="1695282"/>
                    <a:pt x="0" y="1639402"/>
                    <a:pt x="0" y="1570822"/>
                  </a:cubicBezTo>
                  <a:lnTo>
                    <a:pt x="0" y="124460"/>
                  </a:lnTo>
                  <a:cubicBezTo>
                    <a:pt x="0" y="55880"/>
                    <a:pt x="55880" y="0"/>
                    <a:pt x="124460" y="0"/>
                  </a:cubicBezTo>
                  <a:lnTo>
                    <a:pt x="1718040" y="0"/>
                  </a:lnTo>
                  <a:cubicBezTo>
                    <a:pt x="1786620" y="0"/>
                    <a:pt x="1842500" y="55880"/>
                    <a:pt x="1842500" y="124460"/>
                  </a:cubicBezTo>
                  <a:lnTo>
                    <a:pt x="1842500" y="1570822"/>
                  </a:lnTo>
                  <a:cubicBezTo>
                    <a:pt x="1842500" y="1639402"/>
                    <a:pt x="1786620" y="1695282"/>
                    <a:pt x="1718040" y="1695282"/>
                  </a:cubicBezTo>
                  <a:close/>
                </a:path>
              </a:pathLst>
            </a:custGeom>
            <a:solidFill>
              <a:srgbClr val="FFFFFF"/>
            </a:solidFill>
          </p:spPr>
          <p:txBody>
            <a:bodyPr/>
            <a:lstStyle/>
            <a:p>
              <a:endParaRPr lang="vi-VN"/>
            </a:p>
          </p:txBody>
        </p:sp>
      </p:grpSp>
      <p:grpSp>
        <p:nvGrpSpPr>
          <p:cNvPr id="8" name="Group 8"/>
          <p:cNvGrpSpPr/>
          <p:nvPr/>
        </p:nvGrpSpPr>
        <p:grpSpPr>
          <a:xfrm rot="-10800000">
            <a:off x="18897600" y="-10189512"/>
            <a:ext cx="11774709" cy="10962254"/>
            <a:chOff x="0" y="0"/>
            <a:chExt cx="6350000" cy="5911850"/>
          </a:xfrm>
        </p:grpSpPr>
        <p:sp>
          <p:nvSpPr>
            <p:cNvPr id="9" name="Freeform 9"/>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txBody>
            <a:bodyPr/>
            <a:lstStyle/>
            <a:p>
              <a:endParaRPr lang="vi-VN"/>
            </a:p>
          </p:txBody>
        </p:sp>
      </p:grpSp>
      <p:sp>
        <p:nvSpPr>
          <p:cNvPr id="13" name="TextBox 13"/>
          <p:cNvSpPr txBox="1"/>
          <p:nvPr/>
        </p:nvSpPr>
        <p:spPr>
          <a:xfrm>
            <a:off x="1478280" y="678221"/>
            <a:ext cx="15811500" cy="2249718"/>
          </a:xfrm>
          <a:prstGeom prst="rect">
            <a:avLst/>
          </a:prstGeom>
        </p:spPr>
        <p:txBody>
          <a:bodyPr wrap="square" lIns="0" tIns="0" rIns="0" bIns="0" rtlCol="0" anchor="t">
            <a:spAutoFit/>
          </a:bodyPr>
          <a:lstStyle/>
          <a:p>
            <a:pPr algn="l">
              <a:lnSpc>
                <a:spcPts val="8999"/>
              </a:lnSpc>
            </a:pPr>
            <a:r>
              <a:rPr lang="vi-VN" sz="7499" b="1" spc="-149" dirty="0">
                <a:solidFill>
                  <a:srgbClr val="0070C0"/>
                </a:solidFill>
                <a:latin typeface="Muli Bold"/>
                <a:ea typeface="Muli Bold"/>
                <a:cs typeface="Muli Bold"/>
                <a:sym typeface="Muli Bold"/>
              </a:rPr>
              <a:t>Sử dụng các mô hình học máy tăng cường để giải quyết bài toán</a:t>
            </a:r>
            <a:endParaRPr lang="en-US" sz="7499" b="1" spc="-149" dirty="0">
              <a:solidFill>
                <a:srgbClr val="0070C0"/>
              </a:solidFill>
              <a:latin typeface="Muli Bold"/>
              <a:ea typeface="Muli Bold"/>
              <a:cs typeface="Muli Bold"/>
              <a:sym typeface="Muli Bold"/>
            </a:endParaRPr>
          </a:p>
        </p:txBody>
      </p:sp>
      <p:grpSp>
        <p:nvGrpSpPr>
          <p:cNvPr id="14" name="Group 14"/>
          <p:cNvGrpSpPr/>
          <p:nvPr/>
        </p:nvGrpSpPr>
        <p:grpSpPr>
          <a:xfrm>
            <a:off x="6618662" y="4611181"/>
            <a:ext cx="5050676" cy="4647119"/>
            <a:chOff x="0" y="0"/>
            <a:chExt cx="1842500" cy="1695282"/>
          </a:xfrm>
        </p:grpSpPr>
        <p:sp>
          <p:nvSpPr>
            <p:cNvPr id="15" name="Freeform 15"/>
            <p:cNvSpPr/>
            <p:nvPr/>
          </p:nvSpPr>
          <p:spPr>
            <a:xfrm>
              <a:off x="0" y="0"/>
              <a:ext cx="1842500" cy="1695282"/>
            </a:xfrm>
            <a:custGeom>
              <a:avLst/>
              <a:gdLst/>
              <a:ahLst/>
              <a:cxnLst/>
              <a:rect l="l" t="t" r="r" b="b"/>
              <a:pathLst>
                <a:path w="1842500" h="1695282">
                  <a:moveTo>
                    <a:pt x="1718040" y="1695282"/>
                  </a:moveTo>
                  <a:lnTo>
                    <a:pt x="124460" y="1695282"/>
                  </a:lnTo>
                  <a:cubicBezTo>
                    <a:pt x="55880" y="1695282"/>
                    <a:pt x="0" y="1639402"/>
                    <a:pt x="0" y="1570822"/>
                  </a:cubicBezTo>
                  <a:lnTo>
                    <a:pt x="0" y="124460"/>
                  </a:lnTo>
                  <a:cubicBezTo>
                    <a:pt x="0" y="55880"/>
                    <a:pt x="55880" y="0"/>
                    <a:pt x="124460" y="0"/>
                  </a:cubicBezTo>
                  <a:lnTo>
                    <a:pt x="1718040" y="0"/>
                  </a:lnTo>
                  <a:cubicBezTo>
                    <a:pt x="1786620" y="0"/>
                    <a:pt x="1842500" y="55880"/>
                    <a:pt x="1842500" y="124460"/>
                  </a:cubicBezTo>
                  <a:lnTo>
                    <a:pt x="1842500" y="1570822"/>
                  </a:lnTo>
                  <a:cubicBezTo>
                    <a:pt x="1842500" y="1639402"/>
                    <a:pt x="1786620" y="1695282"/>
                    <a:pt x="1718040" y="1695282"/>
                  </a:cubicBezTo>
                  <a:close/>
                </a:path>
              </a:pathLst>
            </a:custGeom>
            <a:solidFill>
              <a:srgbClr val="FFFFFF"/>
            </a:solidFill>
          </p:spPr>
          <p:txBody>
            <a:bodyPr/>
            <a:lstStyle/>
            <a:p>
              <a:endParaRPr lang="vi-VN"/>
            </a:p>
          </p:txBody>
        </p:sp>
      </p:grpSp>
      <p:sp>
        <p:nvSpPr>
          <p:cNvPr id="17" name="TextBox 17"/>
          <p:cNvSpPr txBox="1"/>
          <p:nvPr/>
        </p:nvSpPr>
        <p:spPr>
          <a:xfrm>
            <a:off x="13101740" y="6399403"/>
            <a:ext cx="4188040" cy="2769989"/>
          </a:xfrm>
          <a:prstGeom prst="rect">
            <a:avLst/>
          </a:prstGeom>
        </p:spPr>
        <p:txBody>
          <a:bodyPr wrap="square" lIns="0" tIns="0" rIns="0" bIns="0" rtlCol="0" anchor="t">
            <a:spAutoFit/>
          </a:bodyPr>
          <a:lstStyle/>
          <a:p>
            <a:pPr marL="457200" lvl="0" indent="-457200" algn="l">
              <a:lnSpc>
                <a:spcPts val="3600"/>
              </a:lnSpc>
              <a:spcBef>
                <a:spcPct val="0"/>
              </a:spcBef>
              <a:buFont typeface="Arial" panose="020B0604020202020204" pitchFamily="34" charset="0"/>
              <a:buChar char="•"/>
            </a:pPr>
            <a:r>
              <a:rPr lang="vi-VN" sz="3000" b="1" dirty="0">
                <a:solidFill>
                  <a:schemeClr val="tx1">
                    <a:lumMod val="85000"/>
                    <a:lumOff val="15000"/>
                  </a:schemeClr>
                </a:solidFill>
                <a:latin typeface="Muli Semi-Bold"/>
                <a:ea typeface="Muli Semi-Bold"/>
                <a:cs typeface="Muli Semi-Bold"/>
                <a:sym typeface="Muli Semi-Bold"/>
              </a:rPr>
              <a:t>Phù hợp dữ liệu chuỗi thời gian.</a:t>
            </a:r>
            <a:endParaRPr lang="vi-VN" sz="3000" b="1" u="none" dirty="0">
              <a:solidFill>
                <a:schemeClr val="tx1">
                  <a:lumMod val="85000"/>
                  <a:lumOff val="15000"/>
                </a:schemeClr>
              </a:solidFill>
              <a:latin typeface="Muli Semi-Bold"/>
              <a:ea typeface="Muli Semi-Bold"/>
              <a:cs typeface="Muli Semi-Bold"/>
              <a:sym typeface="Muli Semi-Bold"/>
            </a:endParaRPr>
          </a:p>
          <a:p>
            <a:pPr marL="457200" lvl="0" indent="-457200">
              <a:lnSpc>
                <a:spcPts val="3600"/>
              </a:lnSpc>
              <a:spcBef>
                <a:spcPct val="0"/>
              </a:spcBef>
              <a:buFont typeface="Arial" panose="020B0604020202020204" pitchFamily="34" charset="0"/>
              <a:buChar char="•"/>
            </a:pPr>
            <a:r>
              <a:rPr lang="vi-VN" sz="3000" b="1" dirty="0">
                <a:solidFill>
                  <a:schemeClr val="tx1">
                    <a:lumMod val="85000"/>
                    <a:lumOff val="15000"/>
                  </a:schemeClr>
                </a:solidFill>
                <a:latin typeface="Muli Semi-Bold"/>
                <a:ea typeface="Muli Semi-Bold"/>
                <a:cs typeface="Muli Semi-Bold"/>
                <a:sym typeface="Muli Semi-Bold"/>
              </a:rPr>
              <a:t>Nắm bắt được các mối quan hệ phụ thuộc dài hạn trong dữ liệu</a:t>
            </a:r>
            <a:r>
              <a:rPr lang="vi-VN" sz="3000" b="1" u="none" dirty="0">
                <a:solidFill>
                  <a:schemeClr val="tx1">
                    <a:lumMod val="85000"/>
                    <a:lumOff val="15000"/>
                  </a:schemeClr>
                </a:solidFill>
                <a:latin typeface="Muli Semi-Bold"/>
                <a:ea typeface="Muli Semi-Bold"/>
                <a:cs typeface="Muli Semi-Bold"/>
                <a:sym typeface="Muli Semi-Bold"/>
              </a:rPr>
              <a:t>.</a:t>
            </a:r>
            <a:endParaRPr lang="en-US" sz="3000" b="1" u="none" dirty="0">
              <a:solidFill>
                <a:schemeClr val="tx1">
                  <a:lumMod val="85000"/>
                  <a:lumOff val="15000"/>
                </a:schemeClr>
              </a:solidFill>
              <a:latin typeface="Muli Semi-Bold"/>
              <a:ea typeface="Muli Semi-Bold"/>
              <a:cs typeface="Muli Semi-Bold"/>
              <a:sym typeface="Muli Semi-Bold"/>
            </a:endParaRPr>
          </a:p>
        </p:txBody>
      </p:sp>
      <p:sp>
        <p:nvSpPr>
          <p:cNvPr id="22" name="TextBox 22"/>
          <p:cNvSpPr txBox="1"/>
          <p:nvPr/>
        </p:nvSpPr>
        <p:spPr>
          <a:xfrm>
            <a:off x="1907344" y="6252072"/>
            <a:ext cx="3840995" cy="2308324"/>
          </a:xfrm>
          <a:prstGeom prst="rect">
            <a:avLst/>
          </a:prstGeom>
        </p:spPr>
        <p:txBody>
          <a:bodyPr lIns="0" tIns="0" rIns="0" bIns="0" rtlCol="0" anchor="t">
            <a:spAutoFit/>
          </a:bodyPr>
          <a:lstStyle/>
          <a:p>
            <a:pPr marL="457200" lvl="0" indent="-457200" algn="l">
              <a:lnSpc>
                <a:spcPts val="3600"/>
              </a:lnSpc>
              <a:spcBef>
                <a:spcPct val="0"/>
              </a:spcBef>
              <a:buFont typeface="Arial" panose="020B0604020202020204" pitchFamily="34" charset="0"/>
              <a:buChar char="•"/>
            </a:pPr>
            <a:r>
              <a:rPr lang="vi-VN" sz="3000" b="1" u="none" dirty="0">
                <a:solidFill>
                  <a:schemeClr val="tx1">
                    <a:lumMod val="85000"/>
                    <a:lumOff val="15000"/>
                  </a:schemeClr>
                </a:solidFill>
                <a:latin typeface="Muli Semi-Bold"/>
                <a:ea typeface="Muli Semi-Bold"/>
                <a:cs typeface="Muli Semi-Bold"/>
                <a:sym typeface="Muli Semi-Bold"/>
              </a:rPr>
              <a:t>Dễ hiểu và dễ xây dựng.</a:t>
            </a:r>
          </a:p>
          <a:p>
            <a:pPr marL="457200" lvl="0" indent="-457200">
              <a:lnSpc>
                <a:spcPts val="3600"/>
              </a:lnSpc>
              <a:spcBef>
                <a:spcPct val="0"/>
              </a:spcBef>
              <a:buFont typeface="Arial" panose="020B0604020202020204" pitchFamily="34" charset="0"/>
              <a:buChar char="•"/>
            </a:pPr>
            <a:r>
              <a:rPr lang="vi-VN" sz="3000" b="1" dirty="0">
                <a:solidFill>
                  <a:schemeClr val="tx1">
                    <a:lumMod val="85000"/>
                    <a:lumOff val="15000"/>
                  </a:schemeClr>
                </a:solidFill>
                <a:latin typeface="Muli Semi-Bold"/>
                <a:ea typeface="Muli Semi-Bold"/>
                <a:cs typeface="Muli Semi-Bold"/>
                <a:sym typeface="Muli Semi-Bold"/>
              </a:rPr>
              <a:t>Phù hợp với dữ liệu có nhiều biến rời rạc.</a:t>
            </a:r>
            <a:endParaRPr lang="en-US" sz="3000" b="1" u="none" dirty="0">
              <a:solidFill>
                <a:schemeClr val="tx1">
                  <a:lumMod val="85000"/>
                  <a:lumOff val="15000"/>
                </a:schemeClr>
              </a:solidFill>
              <a:latin typeface="Muli Semi-Bold"/>
              <a:ea typeface="Muli Semi-Bold"/>
              <a:cs typeface="Muli Semi-Bold"/>
              <a:sym typeface="Muli Semi-Bold"/>
            </a:endParaRPr>
          </a:p>
        </p:txBody>
      </p:sp>
      <p:grpSp>
        <p:nvGrpSpPr>
          <p:cNvPr id="24" name="Group 24"/>
          <p:cNvGrpSpPr/>
          <p:nvPr/>
        </p:nvGrpSpPr>
        <p:grpSpPr>
          <a:xfrm>
            <a:off x="12420600" y="4753699"/>
            <a:ext cx="1333337" cy="1333337"/>
            <a:chOff x="0" y="0"/>
            <a:chExt cx="1777783" cy="1777783"/>
          </a:xfrm>
        </p:grpSpPr>
        <p:grpSp>
          <p:nvGrpSpPr>
            <p:cNvPr id="25" name="Group 25"/>
            <p:cNvGrpSpPr/>
            <p:nvPr/>
          </p:nvGrpSpPr>
          <p:grpSpPr>
            <a:xfrm>
              <a:off x="0" y="0"/>
              <a:ext cx="1777783" cy="1777783"/>
              <a:chOff x="0" y="0"/>
              <a:chExt cx="6350000" cy="6350000"/>
            </a:xfrm>
          </p:grpSpPr>
          <p:sp>
            <p:nvSpPr>
              <p:cNvPr id="26" name="Freeform 2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txBody>
              <a:bodyPr/>
              <a:lstStyle/>
              <a:p>
                <a:endParaRPr lang="vi-VN"/>
              </a:p>
            </p:txBody>
          </p:sp>
        </p:grpSp>
        <p:sp>
          <p:nvSpPr>
            <p:cNvPr id="27" name="Freeform 27"/>
            <p:cNvSpPr/>
            <p:nvPr/>
          </p:nvSpPr>
          <p:spPr>
            <a:xfrm>
              <a:off x="598294" y="416026"/>
              <a:ext cx="581195" cy="945731"/>
            </a:xfrm>
            <a:custGeom>
              <a:avLst/>
              <a:gdLst/>
              <a:ahLst/>
              <a:cxnLst/>
              <a:rect l="l" t="t" r="r" b="b"/>
              <a:pathLst>
                <a:path w="581195" h="945731">
                  <a:moveTo>
                    <a:pt x="0" y="0"/>
                  </a:moveTo>
                  <a:lnTo>
                    <a:pt x="581195" y="0"/>
                  </a:lnTo>
                  <a:lnTo>
                    <a:pt x="581195" y="945731"/>
                  </a:lnTo>
                  <a:lnTo>
                    <a:pt x="0" y="9457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vi-VN"/>
            </a:p>
          </p:txBody>
        </p:sp>
      </p:grpSp>
      <p:grpSp>
        <p:nvGrpSpPr>
          <p:cNvPr id="28" name="Group 28"/>
          <p:cNvGrpSpPr/>
          <p:nvPr/>
        </p:nvGrpSpPr>
        <p:grpSpPr>
          <a:xfrm>
            <a:off x="6882022" y="4753699"/>
            <a:ext cx="1333337" cy="1333337"/>
            <a:chOff x="0" y="0"/>
            <a:chExt cx="1777783" cy="1777783"/>
          </a:xfrm>
        </p:grpSpPr>
        <p:grpSp>
          <p:nvGrpSpPr>
            <p:cNvPr id="29" name="Group 29"/>
            <p:cNvGrpSpPr/>
            <p:nvPr/>
          </p:nvGrpSpPr>
          <p:grpSpPr>
            <a:xfrm>
              <a:off x="0" y="0"/>
              <a:ext cx="1777783" cy="1777783"/>
              <a:chOff x="0" y="0"/>
              <a:chExt cx="6350000" cy="6350000"/>
            </a:xfrm>
          </p:grpSpPr>
          <p:sp>
            <p:nvSpPr>
              <p:cNvPr id="30" name="Freeform 3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txBody>
              <a:bodyPr/>
              <a:lstStyle/>
              <a:p>
                <a:endParaRPr lang="vi-VN"/>
              </a:p>
            </p:txBody>
          </p:sp>
        </p:grpSp>
        <p:sp>
          <p:nvSpPr>
            <p:cNvPr id="31" name="Freeform 31"/>
            <p:cNvSpPr/>
            <p:nvPr/>
          </p:nvSpPr>
          <p:spPr>
            <a:xfrm>
              <a:off x="358917" y="496711"/>
              <a:ext cx="1059949" cy="784362"/>
            </a:xfrm>
            <a:custGeom>
              <a:avLst/>
              <a:gdLst/>
              <a:ahLst/>
              <a:cxnLst/>
              <a:rect l="l" t="t" r="r" b="b"/>
              <a:pathLst>
                <a:path w="1059949" h="784362">
                  <a:moveTo>
                    <a:pt x="0" y="0"/>
                  </a:moveTo>
                  <a:lnTo>
                    <a:pt x="1059949" y="0"/>
                  </a:lnTo>
                  <a:lnTo>
                    <a:pt x="1059949" y="784362"/>
                  </a:lnTo>
                  <a:lnTo>
                    <a:pt x="0" y="78436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vi-VN"/>
            </a:p>
          </p:txBody>
        </p:sp>
      </p:grpSp>
      <p:sp>
        <p:nvSpPr>
          <p:cNvPr id="42" name="TextBox 11">
            <a:extLst>
              <a:ext uri="{FF2B5EF4-FFF2-40B4-BE49-F238E27FC236}">
                <a16:creationId xmlns:a16="http://schemas.microsoft.com/office/drawing/2014/main" id="{6B697D8C-EB53-506D-445E-A754F58C94F1}"/>
              </a:ext>
            </a:extLst>
          </p:cNvPr>
          <p:cNvSpPr txBox="1"/>
          <p:nvPr/>
        </p:nvSpPr>
        <p:spPr>
          <a:xfrm>
            <a:off x="13965913" y="5207808"/>
            <a:ext cx="3828809" cy="493405"/>
          </a:xfrm>
          <a:prstGeom prst="rect">
            <a:avLst/>
          </a:prstGeom>
        </p:spPr>
        <p:txBody>
          <a:bodyPr lIns="0" tIns="0" rIns="0" bIns="0" rtlCol="0" anchor="t">
            <a:spAutoFit/>
          </a:bodyPr>
          <a:lstStyle/>
          <a:p>
            <a:pPr marL="0" lvl="0" indent="0" algn="l">
              <a:lnSpc>
                <a:spcPts val="3600"/>
              </a:lnSpc>
              <a:spcBef>
                <a:spcPct val="0"/>
              </a:spcBef>
            </a:pPr>
            <a:r>
              <a:rPr lang="en-US" sz="4800" b="1" dirty="0">
                <a:solidFill>
                  <a:schemeClr val="accent1">
                    <a:lumMod val="75000"/>
                  </a:schemeClr>
                </a:solidFill>
                <a:latin typeface="Muli Bold" panose="020B0604020202020204" charset="0"/>
                <a:ea typeface="Muli Semi-Bold"/>
                <a:cs typeface="Muli Bold" panose="020B0604020202020204" charset="0"/>
                <a:sym typeface="Muli Semi-Bold"/>
              </a:rPr>
              <a:t>LSTM</a:t>
            </a:r>
            <a:endParaRPr lang="en-US" sz="4800" b="1" u="none" dirty="0">
              <a:solidFill>
                <a:schemeClr val="accent1">
                  <a:lumMod val="75000"/>
                </a:schemeClr>
              </a:solidFill>
              <a:latin typeface="Muli Bold" panose="020B0604020202020204" charset="0"/>
              <a:ea typeface="Muli Semi-Bold"/>
              <a:cs typeface="Muli Bold" panose="020B0604020202020204" charset="0"/>
              <a:sym typeface="Muli Semi-Bold"/>
            </a:endParaRPr>
          </a:p>
        </p:txBody>
      </p:sp>
      <p:sp>
        <p:nvSpPr>
          <p:cNvPr id="43" name="TextBox 11">
            <a:extLst>
              <a:ext uri="{FF2B5EF4-FFF2-40B4-BE49-F238E27FC236}">
                <a16:creationId xmlns:a16="http://schemas.microsoft.com/office/drawing/2014/main" id="{246AA9B2-06B2-B82B-DBDB-D27B5C566712}"/>
              </a:ext>
            </a:extLst>
          </p:cNvPr>
          <p:cNvSpPr txBox="1"/>
          <p:nvPr/>
        </p:nvSpPr>
        <p:spPr>
          <a:xfrm>
            <a:off x="2698580" y="5229587"/>
            <a:ext cx="4080793" cy="493405"/>
          </a:xfrm>
          <a:prstGeom prst="rect">
            <a:avLst/>
          </a:prstGeom>
        </p:spPr>
        <p:txBody>
          <a:bodyPr wrap="square" lIns="0" tIns="0" rIns="0" bIns="0" rtlCol="0" anchor="t">
            <a:spAutoFit/>
          </a:bodyPr>
          <a:lstStyle/>
          <a:p>
            <a:pPr marL="0" lvl="0" indent="0" algn="l">
              <a:lnSpc>
                <a:spcPts val="3600"/>
              </a:lnSpc>
              <a:spcBef>
                <a:spcPct val="0"/>
              </a:spcBef>
            </a:pPr>
            <a:r>
              <a:rPr lang="en-US" sz="4800" b="1" dirty="0">
                <a:solidFill>
                  <a:schemeClr val="accent1">
                    <a:lumMod val="75000"/>
                  </a:schemeClr>
                </a:solidFill>
                <a:latin typeface="Muli Bold" panose="020B0604020202020204" charset="0"/>
                <a:ea typeface="Muli Semi-Bold"/>
                <a:cs typeface="Muli Bold" panose="020B0604020202020204" charset="0"/>
                <a:sym typeface="Muli Semi-Bold"/>
              </a:rPr>
              <a:t>Decision Tree</a:t>
            </a:r>
            <a:endParaRPr lang="en-US" sz="4800" b="1" u="none" dirty="0">
              <a:solidFill>
                <a:schemeClr val="accent1">
                  <a:lumMod val="75000"/>
                </a:schemeClr>
              </a:solidFill>
              <a:latin typeface="Muli Bold" panose="020B0604020202020204" charset="0"/>
              <a:ea typeface="Muli Semi-Bold"/>
              <a:cs typeface="Muli Bold" panose="020B0604020202020204" charset="0"/>
              <a:sym typeface="Muli Semi-Bold"/>
            </a:endParaRPr>
          </a:p>
        </p:txBody>
      </p:sp>
      <p:grpSp>
        <p:nvGrpSpPr>
          <p:cNvPr id="10" name="Group 9">
            <a:extLst>
              <a:ext uri="{FF2B5EF4-FFF2-40B4-BE49-F238E27FC236}">
                <a16:creationId xmlns:a16="http://schemas.microsoft.com/office/drawing/2014/main" id="{84D8FD5C-3C8E-5890-8E12-C24527AAF673}"/>
              </a:ext>
            </a:extLst>
          </p:cNvPr>
          <p:cNvGrpSpPr/>
          <p:nvPr/>
        </p:nvGrpSpPr>
        <p:grpSpPr>
          <a:xfrm>
            <a:off x="1240676" y="4753699"/>
            <a:ext cx="11073936" cy="3373523"/>
            <a:chOff x="1240676" y="4753699"/>
            <a:chExt cx="11073936" cy="3373523"/>
          </a:xfrm>
        </p:grpSpPr>
        <p:grpSp>
          <p:nvGrpSpPr>
            <p:cNvPr id="4" name="Group 4"/>
            <p:cNvGrpSpPr/>
            <p:nvPr/>
          </p:nvGrpSpPr>
          <p:grpSpPr>
            <a:xfrm>
              <a:off x="1240676" y="4753699"/>
              <a:ext cx="1333337" cy="1333337"/>
              <a:chOff x="0" y="0"/>
              <a:chExt cx="1777783" cy="1777783"/>
            </a:xfrm>
          </p:grpSpPr>
          <p:grpSp>
            <p:nvGrpSpPr>
              <p:cNvPr id="5" name="Group 5"/>
              <p:cNvGrpSpPr/>
              <p:nvPr/>
            </p:nvGrpSpPr>
            <p:grpSpPr>
              <a:xfrm>
                <a:off x="0" y="0"/>
                <a:ext cx="1777783" cy="1777783"/>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txBody>
                <a:bodyPr/>
                <a:lstStyle/>
                <a:p>
                  <a:endParaRPr lang="vi-VN"/>
                </a:p>
              </p:txBody>
            </p:sp>
          </p:grpSp>
          <p:sp>
            <p:nvSpPr>
              <p:cNvPr id="7" name="Freeform 7"/>
              <p:cNvSpPr/>
              <p:nvPr/>
            </p:nvSpPr>
            <p:spPr>
              <a:xfrm>
                <a:off x="512319" y="416026"/>
                <a:ext cx="753146" cy="945731"/>
              </a:xfrm>
              <a:custGeom>
                <a:avLst/>
                <a:gdLst/>
                <a:ahLst/>
                <a:cxnLst/>
                <a:rect l="l" t="t" r="r" b="b"/>
                <a:pathLst>
                  <a:path w="753146" h="945731">
                    <a:moveTo>
                      <a:pt x="0" y="0"/>
                    </a:moveTo>
                    <a:lnTo>
                      <a:pt x="753146" y="0"/>
                    </a:lnTo>
                    <a:lnTo>
                      <a:pt x="753146" y="945731"/>
                    </a:lnTo>
                    <a:lnTo>
                      <a:pt x="0" y="94573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vi-VN"/>
              </a:p>
            </p:txBody>
          </p:sp>
        </p:grpSp>
        <p:sp>
          <p:nvSpPr>
            <p:cNvPr id="40" name="TextBox 11"/>
            <p:cNvSpPr txBox="1"/>
            <p:nvPr/>
          </p:nvSpPr>
          <p:spPr>
            <a:xfrm>
              <a:off x="8485803" y="5281611"/>
              <a:ext cx="3828809" cy="493405"/>
            </a:xfrm>
            <a:prstGeom prst="rect">
              <a:avLst/>
            </a:prstGeom>
          </p:spPr>
          <p:txBody>
            <a:bodyPr lIns="0" tIns="0" rIns="0" bIns="0" rtlCol="0" anchor="t">
              <a:spAutoFit/>
            </a:bodyPr>
            <a:lstStyle/>
            <a:p>
              <a:pPr marL="0" lvl="0" indent="0" algn="l">
                <a:lnSpc>
                  <a:spcPts val="3600"/>
                </a:lnSpc>
                <a:spcBef>
                  <a:spcPct val="0"/>
                </a:spcBef>
              </a:pPr>
              <a:r>
                <a:rPr lang="en-US" sz="4800" b="1" dirty="0" err="1">
                  <a:solidFill>
                    <a:schemeClr val="accent1">
                      <a:lumMod val="75000"/>
                    </a:schemeClr>
                  </a:solidFill>
                  <a:latin typeface="Muli Bold" panose="020B0604020202020204" charset="0"/>
                  <a:ea typeface="Muli Semi-Bold"/>
                  <a:cs typeface="Muli Bold" panose="020B0604020202020204" charset="0"/>
                  <a:sym typeface="Muli Semi-Bold"/>
                </a:rPr>
                <a:t>XGBoost</a:t>
              </a:r>
              <a:endParaRPr lang="en-US" sz="4800" b="1" u="none" dirty="0">
                <a:solidFill>
                  <a:schemeClr val="accent1">
                    <a:lumMod val="75000"/>
                  </a:schemeClr>
                </a:solidFill>
                <a:latin typeface="Muli Bold" panose="020B0604020202020204" charset="0"/>
                <a:ea typeface="Muli Semi-Bold"/>
                <a:cs typeface="Muli Bold" panose="020B0604020202020204" charset="0"/>
                <a:sym typeface="Muli Semi-Bold"/>
              </a:endParaRPr>
            </a:p>
          </p:txBody>
        </p:sp>
        <p:sp>
          <p:nvSpPr>
            <p:cNvPr id="45" name="TextBox 17">
              <a:extLst>
                <a:ext uri="{FF2B5EF4-FFF2-40B4-BE49-F238E27FC236}">
                  <a16:creationId xmlns:a16="http://schemas.microsoft.com/office/drawing/2014/main" id="{0066EE76-622B-DA2F-BEA7-FA6C697D3417}"/>
                </a:ext>
              </a:extLst>
            </p:cNvPr>
            <p:cNvSpPr txBox="1"/>
            <p:nvPr/>
          </p:nvSpPr>
          <p:spPr>
            <a:xfrm>
              <a:off x="7211221" y="6280563"/>
              <a:ext cx="4253005" cy="1846659"/>
            </a:xfrm>
            <a:prstGeom prst="rect">
              <a:avLst/>
            </a:prstGeom>
          </p:spPr>
          <p:txBody>
            <a:bodyPr wrap="square" lIns="0" tIns="0" rIns="0" bIns="0" rtlCol="0" anchor="t">
              <a:spAutoFit/>
            </a:bodyPr>
            <a:lstStyle/>
            <a:p>
              <a:pPr marL="457200" lvl="0" indent="-457200" algn="l">
                <a:lnSpc>
                  <a:spcPts val="3600"/>
                </a:lnSpc>
                <a:spcBef>
                  <a:spcPct val="0"/>
                </a:spcBef>
                <a:buFont typeface="Arial" panose="020B0604020202020204" pitchFamily="34" charset="0"/>
                <a:buChar char="•"/>
              </a:pPr>
              <a:r>
                <a:rPr lang="vi-VN" sz="3000" b="1" dirty="0">
                  <a:solidFill>
                    <a:schemeClr val="tx1">
                      <a:lumMod val="85000"/>
                      <a:lumOff val="15000"/>
                    </a:schemeClr>
                  </a:solidFill>
                  <a:latin typeface="Muli Semi-Bold"/>
                  <a:ea typeface="Muli Semi-Bold"/>
                  <a:cs typeface="Muli Semi-Bold"/>
                  <a:sym typeface="Muli Semi-Bold"/>
                </a:rPr>
                <a:t>Tối ưu tốc độ và hiệu suất.</a:t>
              </a:r>
            </a:p>
            <a:p>
              <a:pPr marL="457200" lvl="0" indent="-457200" algn="l">
                <a:lnSpc>
                  <a:spcPts val="3600"/>
                </a:lnSpc>
                <a:spcBef>
                  <a:spcPct val="0"/>
                </a:spcBef>
                <a:buFont typeface="Arial" panose="020B0604020202020204" pitchFamily="34" charset="0"/>
                <a:buChar char="•"/>
              </a:pPr>
              <a:r>
                <a:rPr lang="vi-VN" sz="3000" b="1" u="none" dirty="0">
                  <a:solidFill>
                    <a:schemeClr val="tx1">
                      <a:lumMod val="85000"/>
                      <a:lumOff val="15000"/>
                    </a:schemeClr>
                  </a:solidFill>
                  <a:latin typeface="Muli Semi-Bold"/>
                  <a:ea typeface="Muli Semi-Bold"/>
                  <a:cs typeface="Muli Semi-Bold"/>
                  <a:sym typeface="Muli Semi-Bold"/>
                </a:rPr>
                <a:t>Chống overfitting nhờ regularization.</a:t>
              </a:r>
              <a:endParaRPr lang="vi-VN" sz="3000" b="1" dirty="0">
                <a:solidFill>
                  <a:schemeClr val="tx1">
                    <a:lumMod val="85000"/>
                    <a:lumOff val="15000"/>
                  </a:schemeClr>
                </a:solidFill>
                <a:latin typeface="Muli Semi-Bold"/>
                <a:ea typeface="Muli Semi-Bold"/>
                <a:cs typeface="Muli Semi-Bold"/>
                <a:sym typeface="Muli Semi-Bold"/>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16D2179-E01B-ECF6-504D-4023CB0A4579}"/>
            </a:ext>
          </a:extLst>
        </p:cNvPr>
        <p:cNvGrpSpPr/>
        <p:nvPr/>
      </p:nvGrpSpPr>
      <p:grpSpPr>
        <a:xfrm>
          <a:off x="0" y="0"/>
          <a:ext cx="0" cy="0"/>
          <a:chOff x="0" y="0"/>
          <a:chExt cx="0" cy="0"/>
        </a:xfrm>
      </p:grpSpPr>
      <p:grpSp>
        <p:nvGrpSpPr>
          <p:cNvPr id="8" name="Group 8">
            <a:extLst>
              <a:ext uri="{FF2B5EF4-FFF2-40B4-BE49-F238E27FC236}">
                <a16:creationId xmlns:a16="http://schemas.microsoft.com/office/drawing/2014/main" id="{04046B10-1371-4A7F-5586-CB3031DA30CA}"/>
              </a:ext>
            </a:extLst>
          </p:cNvPr>
          <p:cNvGrpSpPr/>
          <p:nvPr/>
        </p:nvGrpSpPr>
        <p:grpSpPr>
          <a:xfrm rot="-10800000">
            <a:off x="18897600" y="-10189512"/>
            <a:ext cx="11774709" cy="10962254"/>
            <a:chOff x="0" y="0"/>
            <a:chExt cx="6350000" cy="5911850"/>
          </a:xfrm>
        </p:grpSpPr>
        <p:sp>
          <p:nvSpPr>
            <p:cNvPr id="9" name="Freeform 9">
              <a:extLst>
                <a:ext uri="{FF2B5EF4-FFF2-40B4-BE49-F238E27FC236}">
                  <a16:creationId xmlns:a16="http://schemas.microsoft.com/office/drawing/2014/main" id="{5BAA1543-ED35-C43A-D8EA-2516334F8F86}"/>
                </a:ext>
              </a:extLst>
            </p:cNvPr>
            <p:cNvSpPr/>
            <p:nvPr/>
          </p:nvSpPr>
          <p:spPr>
            <a:xfrm>
              <a:off x="-68580" y="0"/>
              <a:ext cx="6417310" cy="5911850"/>
            </a:xfrm>
            <a:custGeom>
              <a:avLst/>
              <a:gdLst/>
              <a:ahLst/>
              <a:cxnLst/>
              <a:rect l="l" t="t" r="r" b="b"/>
              <a:pathLst>
                <a:path w="6417310" h="591185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txBody>
            <a:bodyPr/>
            <a:lstStyle/>
            <a:p>
              <a:endParaRPr lang="vi-VN"/>
            </a:p>
          </p:txBody>
        </p:sp>
      </p:grpSp>
      <p:sp>
        <p:nvSpPr>
          <p:cNvPr id="13" name="TextBox 13">
            <a:extLst>
              <a:ext uri="{FF2B5EF4-FFF2-40B4-BE49-F238E27FC236}">
                <a16:creationId xmlns:a16="http://schemas.microsoft.com/office/drawing/2014/main" id="{BEE07532-5F3C-C1C7-33DE-5709053064F6}"/>
              </a:ext>
            </a:extLst>
          </p:cNvPr>
          <p:cNvSpPr txBox="1"/>
          <p:nvPr/>
        </p:nvSpPr>
        <p:spPr>
          <a:xfrm>
            <a:off x="838200" y="427443"/>
            <a:ext cx="15811500" cy="2249718"/>
          </a:xfrm>
          <a:prstGeom prst="rect">
            <a:avLst/>
          </a:prstGeom>
        </p:spPr>
        <p:txBody>
          <a:bodyPr wrap="square" lIns="0" tIns="0" rIns="0" bIns="0" rtlCol="0" anchor="t">
            <a:spAutoFit/>
          </a:bodyPr>
          <a:lstStyle/>
          <a:p>
            <a:pPr algn="l">
              <a:lnSpc>
                <a:spcPts val="8999"/>
              </a:lnSpc>
            </a:pPr>
            <a:r>
              <a:rPr lang="vi-VN" sz="7499" b="1" spc="-149" dirty="0">
                <a:solidFill>
                  <a:srgbClr val="0070C0"/>
                </a:solidFill>
                <a:latin typeface="Muli Bold"/>
                <a:ea typeface="Muli Bold"/>
                <a:cs typeface="Muli Bold"/>
                <a:sym typeface="Muli Bold"/>
              </a:rPr>
              <a:t>Mô hình </a:t>
            </a:r>
            <a:r>
              <a:rPr lang="vi-VN" sz="7499" b="1" spc="-149" dirty="0" err="1">
                <a:solidFill>
                  <a:srgbClr val="0070C0"/>
                </a:solidFill>
                <a:latin typeface="Muli Bold"/>
                <a:ea typeface="Muli Bold"/>
                <a:cs typeface="Muli Bold"/>
                <a:sym typeface="Muli Bold"/>
              </a:rPr>
              <a:t>Mean</a:t>
            </a:r>
            <a:r>
              <a:rPr lang="vi-VN" sz="7499" b="1" spc="-149" dirty="0">
                <a:solidFill>
                  <a:srgbClr val="0070C0"/>
                </a:solidFill>
                <a:latin typeface="Muli Bold"/>
                <a:ea typeface="Muli Bold"/>
                <a:cs typeface="Muli Bold"/>
                <a:sym typeface="Muli Bold"/>
              </a:rPr>
              <a:t> – </a:t>
            </a:r>
            <a:r>
              <a:rPr lang="vi-VN" sz="7499" b="1" spc="-149" dirty="0" err="1">
                <a:solidFill>
                  <a:srgbClr val="0070C0"/>
                </a:solidFill>
                <a:latin typeface="Muli Bold"/>
                <a:ea typeface="Muli Bold"/>
                <a:cs typeface="Muli Bold"/>
                <a:sym typeface="Muli Bold"/>
              </a:rPr>
              <a:t>Variance</a:t>
            </a:r>
            <a:r>
              <a:rPr lang="vi-VN" sz="7499" b="1" spc="-149" dirty="0">
                <a:solidFill>
                  <a:srgbClr val="0070C0"/>
                </a:solidFill>
                <a:latin typeface="Muli Bold"/>
                <a:ea typeface="Muli Bold"/>
                <a:cs typeface="Muli Bold"/>
                <a:sym typeface="Muli Bold"/>
              </a:rPr>
              <a:t> </a:t>
            </a:r>
            <a:r>
              <a:rPr lang="vi-VN" sz="7499" b="1" spc="-149" dirty="0" err="1">
                <a:solidFill>
                  <a:srgbClr val="0070C0"/>
                </a:solidFill>
                <a:latin typeface="Muli Bold"/>
                <a:ea typeface="Muli Bold"/>
                <a:cs typeface="Muli Bold"/>
                <a:sym typeface="Muli Bold"/>
              </a:rPr>
              <a:t>Optimization</a:t>
            </a:r>
            <a:r>
              <a:rPr lang="vi-VN" sz="7499" b="1" spc="-149" dirty="0">
                <a:solidFill>
                  <a:srgbClr val="0070C0"/>
                </a:solidFill>
                <a:latin typeface="Muli Bold"/>
                <a:ea typeface="Muli Bold"/>
                <a:cs typeface="Muli Bold"/>
                <a:sym typeface="Muli Bold"/>
              </a:rPr>
              <a:t> (MVO)</a:t>
            </a:r>
            <a:endParaRPr lang="en-US" sz="7499" b="1" spc="-149" dirty="0">
              <a:solidFill>
                <a:srgbClr val="0070C0"/>
              </a:solidFill>
              <a:latin typeface="Muli Bold"/>
              <a:ea typeface="Muli Bold"/>
              <a:cs typeface="Muli Bold"/>
              <a:sym typeface="Muli Bold"/>
            </a:endParaRPr>
          </a:p>
        </p:txBody>
      </p:sp>
      <p:grpSp>
        <p:nvGrpSpPr>
          <p:cNvPr id="10" name="Group 9">
            <a:extLst>
              <a:ext uri="{FF2B5EF4-FFF2-40B4-BE49-F238E27FC236}">
                <a16:creationId xmlns:a16="http://schemas.microsoft.com/office/drawing/2014/main" id="{21E4FB9A-EAA6-62EC-46D3-29CD6DE0A362}"/>
              </a:ext>
            </a:extLst>
          </p:cNvPr>
          <p:cNvGrpSpPr/>
          <p:nvPr/>
        </p:nvGrpSpPr>
        <p:grpSpPr>
          <a:xfrm>
            <a:off x="609600" y="3086100"/>
            <a:ext cx="9296400" cy="4985980"/>
            <a:chOff x="927835" y="3943039"/>
            <a:chExt cx="2285756" cy="4985980"/>
          </a:xfrm>
        </p:grpSpPr>
        <p:sp>
          <p:nvSpPr>
            <p:cNvPr id="7" name="Freeform 7">
              <a:extLst>
                <a:ext uri="{FF2B5EF4-FFF2-40B4-BE49-F238E27FC236}">
                  <a16:creationId xmlns:a16="http://schemas.microsoft.com/office/drawing/2014/main" id="{0CB276A7-3157-0591-1CE8-4EE3D6261A45}"/>
                </a:ext>
              </a:extLst>
            </p:cNvPr>
            <p:cNvSpPr/>
            <p:nvPr/>
          </p:nvSpPr>
          <p:spPr>
            <a:xfrm>
              <a:off x="1624915" y="5065718"/>
              <a:ext cx="564859" cy="709298"/>
            </a:xfrm>
            <a:custGeom>
              <a:avLst/>
              <a:gdLst/>
              <a:ahLst/>
              <a:cxnLst/>
              <a:rect l="l" t="t" r="r" b="b"/>
              <a:pathLst>
                <a:path w="753146" h="945731">
                  <a:moveTo>
                    <a:pt x="0" y="0"/>
                  </a:moveTo>
                  <a:lnTo>
                    <a:pt x="753146" y="0"/>
                  </a:lnTo>
                  <a:lnTo>
                    <a:pt x="753146" y="945731"/>
                  </a:lnTo>
                  <a:lnTo>
                    <a:pt x="0" y="9457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vi-VN"/>
            </a:p>
          </p:txBody>
        </p:sp>
        <p:sp>
          <p:nvSpPr>
            <p:cNvPr id="45" name="TextBox 17">
              <a:extLst>
                <a:ext uri="{FF2B5EF4-FFF2-40B4-BE49-F238E27FC236}">
                  <a16:creationId xmlns:a16="http://schemas.microsoft.com/office/drawing/2014/main" id="{FDBC79C8-3981-AF2C-37E2-3D2CCA616904}"/>
                </a:ext>
              </a:extLst>
            </p:cNvPr>
            <p:cNvSpPr txBox="1"/>
            <p:nvPr/>
          </p:nvSpPr>
          <p:spPr>
            <a:xfrm>
              <a:off x="927835" y="3943039"/>
              <a:ext cx="2285756" cy="4985980"/>
            </a:xfrm>
            <a:prstGeom prst="rect">
              <a:avLst/>
            </a:prstGeom>
          </p:spPr>
          <p:txBody>
            <a:bodyPr wrap="square" lIns="0" tIns="0" rIns="0" bIns="0" rtlCol="0" anchor="t">
              <a:spAutoFit/>
            </a:bodyPr>
            <a:lstStyle/>
            <a:p>
              <a:pPr>
                <a:buFont typeface="Arial" panose="020B0604020202020204" pitchFamily="34" charset="0"/>
                <a:buChar char="•"/>
              </a:pPr>
              <a:r>
                <a:rPr lang="vi-VN" sz="3600"/>
                <a:t>Là mô hình tối ưu hóa danh mục đầu tư do </a:t>
              </a:r>
              <a:r>
                <a:rPr lang="vi-VN" sz="3600" b="1"/>
                <a:t>Harry Markowitz</a:t>
              </a:r>
              <a:r>
                <a:rPr lang="vi-VN" sz="3600"/>
                <a:t> đề xuất.</a:t>
              </a:r>
              <a:endParaRPr lang="en-US" sz="3600"/>
            </a:p>
            <a:p>
              <a:endParaRPr lang="vi-VN" sz="3600"/>
            </a:p>
            <a:p>
              <a:pPr>
                <a:buFont typeface="Arial" panose="020B0604020202020204" pitchFamily="34" charset="0"/>
                <a:buChar char="•"/>
              </a:pPr>
              <a:r>
                <a:rPr lang="vi-VN" sz="3600"/>
                <a:t>Cân bằng giữa </a:t>
              </a:r>
              <a:r>
                <a:rPr lang="vi-VN" sz="3600" b="1"/>
                <a:t>Lợi nhuận kỳ vọng (Mean)</a:t>
              </a:r>
              <a:r>
                <a:rPr lang="vi-VN" sz="3600"/>
                <a:t> và </a:t>
              </a:r>
              <a:r>
                <a:rPr lang="vi-VN" sz="3600" b="1"/>
                <a:t>Rủi ro (Variance/Độ lệch chuẩn)</a:t>
              </a:r>
              <a:r>
                <a:rPr lang="vi-VN" sz="3600"/>
                <a:t> của danh mục.</a:t>
              </a:r>
              <a:endParaRPr lang="en-US" sz="3600"/>
            </a:p>
            <a:p>
              <a:endParaRPr lang="vi-VN" sz="3600"/>
            </a:p>
            <a:p>
              <a:pPr>
                <a:buFont typeface="Arial" panose="020B0604020202020204" pitchFamily="34" charset="0"/>
                <a:buChar char="•"/>
              </a:pPr>
              <a:r>
                <a:rPr lang="vi-VN" sz="3600"/>
                <a:t>Mục tiêu: </a:t>
              </a:r>
              <a:r>
                <a:rPr lang="vi-VN" sz="3600" b="1"/>
                <a:t>Tối đa hóa lợi nhuận kỳ vọng với mức rủi ro thấp nhất</a:t>
              </a:r>
              <a:r>
                <a:rPr lang="vi-VN" sz="3600"/>
                <a:t>.</a:t>
              </a:r>
            </a:p>
          </p:txBody>
        </p:sp>
      </p:grpSp>
      <p:pic>
        <p:nvPicPr>
          <p:cNvPr id="2050" name="Picture 2" descr="Quan hệ NĐT - bài viết">
            <a:extLst>
              <a:ext uri="{FF2B5EF4-FFF2-40B4-BE49-F238E27FC236}">
                <a16:creationId xmlns:a16="http://schemas.microsoft.com/office/drawing/2014/main" id="{6CD79578-6D46-3379-D273-B9D5FB53D4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53600" y="2019300"/>
            <a:ext cx="8329807" cy="723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1374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3F5200C6-0EF1-967C-2358-3B1BE18E3C34}"/>
              </a:ext>
            </a:extLst>
          </p:cNvPr>
          <p:cNvGrpSpPr/>
          <p:nvPr/>
        </p:nvGrpSpPr>
        <p:grpSpPr>
          <a:xfrm>
            <a:off x="2362200" y="2791659"/>
            <a:ext cx="13716000" cy="585104"/>
            <a:chOff x="2362200" y="2791659"/>
            <a:chExt cx="13716000" cy="585104"/>
          </a:xfrm>
        </p:grpSpPr>
        <p:sp>
          <p:nvSpPr>
            <p:cNvPr id="2" name="AutoShape 2"/>
            <p:cNvSpPr/>
            <p:nvPr/>
          </p:nvSpPr>
          <p:spPr>
            <a:xfrm>
              <a:off x="2525926" y="3065160"/>
              <a:ext cx="12913337" cy="19051"/>
            </a:xfrm>
            <a:prstGeom prst="line">
              <a:avLst/>
            </a:prstGeom>
            <a:ln w="19050" cap="rnd">
              <a:solidFill>
                <a:srgbClr val="203850"/>
              </a:solidFill>
              <a:prstDash val="sysDot"/>
              <a:headEnd type="none" w="sm" len="sm"/>
              <a:tailEnd type="none" w="sm" len="sm"/>
            </a:ln>
          </p:spPr>
          <p:txBody>
            <a:bodyPr/>
            <a:lstStyle/>
            <a:p>
              <a:endParaRPr lang="vi-VN" dirty="0"/>
            </a:p>
          </p:txBody>
        </p:sp>
        <p:grpSp>
          <p:nvGrpSpPr>
            <p:cNvPr id="3" name="Group 3"/>
            <p:cNvGrpSpPr/>
            <p:nvPr/>
          </p:nvGrpSpPr>
          <p:grpSpPr>
            <a:xfrm>
              <a:off x="2362200" y="2791659"/>
              <a:ext cx="802662" cy="547004"/>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alpha val="26667"/>
                </a:srgbClr>
              </a:solidFill>
            </p:spPr>
            <p:txBody>
              <a:bodyPr/>
              <a:lstStyle/>
              <a:p>
                <a:endParaRPr lang="vi-VN"/>
              </a:p>
            </p:txBody>
          </p:sp>
        </p:grpSp>
        <p:grpSp>
          <p:nvGrpSpPr>
            <p:cNvPr id="5" name="Group 5"/>
            <p:cNvGrpSpPr/>
            <p:nvPr/>
          </p:nvGrpSpPr>
          <p:grpSpPr>
            <a:xfrm>
              <a:off x="2525926" y="2903236"/>
              <a:ext cx="475211" cy="323850"/>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txBody>
              <a:bodyPr/>
              <a:lstStyle/>
              <a:p>
                <a:endParaRPr lang="vi-VN"/>
              </a:p>
            </p:txBody>
          </p:sp>
        </p:grpSp>
        <p:grpSp>
          <p:nvGrpSpPr>
            <p:cNvPr id="7" name="Group 7"/>
            <p:cNvGrpSpPr/>
            <p:nvPr/>
          </p:nvGrpSpPr>
          <p:grpSpPr>
            <a:xfrm>
              <a:off x="8818868" y="2810709"/>
              <a:ext cx="802662" cy="547004"/>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alpha val="26667"/>
                </a:srgbClr>
              </a:solidFill>
            </p:spPr>
            <p:txBody>
              <a:bodyPr/>
              <a:lstStyle/>
              <a:p>
                <a:endParaRPr lang="vi-VN"/>
              </a:p>
            </p:txBody>
          </p:sp>
        </p:grpSp>
        <p:grpSp>
          <p:nvGrpSpPr>
            <p:cNvPr id="9" name="Group 9"/>
            <p:cNvGrpSpPr/>
            <p:nvPr/>
          </p:nvGrpSpPr>
          <p:grpSpPr>
            <a:xfrm>
              <a:off x="8982594" y="2922286"/>
              <a:ext cx="475211" cy="323850"/>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txBody>
              <a:bodyPr/>
              <a:lstStyle/>
              <a:p>
                <a:endParaRPr lang="vi-VN"/>
              </a:p>
            </p:txBody>
          </p:sp>
        </p:grpSp>
        <p:grpSp>
          <p:nvGrpSpPr>
            <p:cNvPr id="11" name="Group 11"/>
            <p:cNvGrpSpPr/>
            <p:nvPr/>
          </p:nvGrpSpPr>
          <p:grpSpPr>
            <a:xfrm>
              <a:off x="15275538" y="2829759"/>
              <a:ext cx="802662" cy="547004"/>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alpha val="26667"/>
                </a:srgbClr>
              </a:solidFill>
            </p:spPr>
            <p:txBody>
              <a:bodyPr/>
              <a:lstStyle/>
              <a:p>
                <a:endParaRPr lang="vi-VN"/>
              </a:p>
            </p:txBody>
          </p:sp>
        </p:grpSp>
        <p:grpSp>
          <p:nvGrpSpPr>
            <p:cNvPr id="13" name="Group 13"/>
            <p:cNvGrpSpPr/>
            <p:nvPr/>
          </p:nvGrpSpPr>
          <p:grpSpPr>
            <a:xfrm>
              <a:off x="15439263" y="2941336"/>
              <a:ext cx="475211" cy="323850"/>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txBody>
              <a:bodyPr/>
              <a:lstStyle/>
              <a:p>
                <a:endParaRPr lang="vi-VN" dirty="0"/>
              </a:p>
            </p:txBody>
          </p:sp>
        </p:grpSp>
      </p:grpSp>
      <p:sp>
        <p:nvSpPr>
          <p:cNvPr id="21" name="TextBox 21"/>
          <p:cNvSpPr txBox="1"/>
          <p:nvPr/>
        </p:nvSpPr>
        <p:spPr>
          <a:xfrm>
            <a:off x="6096000" y="501444"/>
            <a:ext cx="10599244" cy="1133475"/>
          </a:xfrm>
          <a:prstGeom prst="rect">
            <a:avLst/>
          </a:prstGeom>
        </p:spPr>
        <p:txBody>
          <a:bodyPr lIns="0" tIns="0" rIns="0" bIns="0" rtlCol="0" anchor="t">
            <a:spAutoFit/>
          </a:bodyPr>
          <a:lstStyle/>
          <a:p>
            <a:pPr algn="l">
              <a:lnSpc>
                <a:spcPts val="8999"/>
              </a:lnSpc>
            </a:pPr>
            <a:r>
              <a:rPr lang="vi-VN" sz="7499" b="1" spc="-149" dirty="0">
                <a:solidFill>
                  <a:schemeClr val="accent1">
                    <a:lumMod val="75000"/>
                  </a:schemeClr>
                </a:solidFill>
                <a:latin typeface="Muli Bold"/>
                <a:ea typeface="Muli Bold"/>
                <a:cs typeface="Muli Bold"/>
                <a:sym typeface="Muli Bold"/>
              </a:rPr>
              <a:t>Lý do lựa chọn </a:t>
            </a:r>
            <a:endParaRPr lang="en-US" sz="7499" b="1" spc="-149" dirty="0">
              <a:solidFill>
                <a:schemeClr val="accent1">
                  <a:lumMod val="75000"/>
                </a:schemeClr>
              </a:solidFill>
              <a:latin typeface="Muli Bold"/>
              <a:ea typeface="Muli Bold"/>
              <a:cs typeface="Muli Bold"/>
              <a:sym typeface="Muli Bold"/>
            </a:endParaRPr>
          </a:p>
        </p:txBody>
      </p:sp>
      <p:grpSp>
        <p:nvGrpSpPr>
          <p:cNvPr id="22" name="Group 22"/>
          <p:cNvGrpSpPr/>
          <p:nvPr/>
        </p:nvGrpSpPr>
        <p:grpSpPr>
          <a:xfrm>
            <a:off x="7149047" y="3481537"/>
            <a:ext cx="4944965" cy="2330403"/>
            <a:chOff x="0" y="-136051"/>
            <a:chExt cx="4500436" cy="1468353"/>
          </a:xfrm>
        </p:grpSpPr>
        <p:sp>
          <p:nvSpPr>
            <p:cNvPr id="23" name="TextBox 23"/>
            <p:cNvSpPr txBox="1"/>
            <p:nvPr/>
          </p:nvSpPr>
          <p:spPr>
            <a:xfrm>
              <a:off x="13870" y="-136051"/>
              <a:ext cx="4486566" cy="1163553"/>
            </a:xfrm>
            <a:prstGeom prst="rect">
              <a:avLst/>
            </a:prstGeom>
          </p:spPr>
          <p:txBody>
            <a:bodyPr lIns="0" tIns="0" rIns="0" bIns="0" rtlCol="0" anchor="t">
              <a:spAutoFit/>
            </a:bodyPr>
            <a:lstStyle/>
            <a:p>
              <a:pPr lvl="0" algn="just">
                <a:spcBef>
                  <a:spcPct val="0"/>
                </a:spcBef>
              </a:pPr>
              <a:r>
                <a:rPr lang="vi-VN" sz="4000" b="1" dirty="0">
                  <a:solidFill>
                    <a:srgbClr val="0070C0"/>
                  </a:solidFill>
                  <a:latin typeface="Muli Semi-Bold" panose="020B0604020202020204" charset="0"/>
                  <a:cs typeface="Muli Bold" panose="020B0604020202020204" charset="0"/>
                </a:rPr>
                <a:t>Khả năng nắm bắt quan hệ phi tuyến tính giữa các biến.</a:t>
              </a:r>
              <a:endParaRPr lang="en-US" sz="4000" b="1" u="none" dirty="0">
                <a:solidFill>
                  <a:srgbClr val="0070C0"/>
                </a:solidFill>
                <a:latin typeface="Muli Semi-Bold" panose="020B0604020202020204" charset="0"/>
                <a:ea typeface="Muli Bold"/>
                <a:cs typeface="Muli Bold" panose="020B0604020202020204" charset="0"/>
                <a:sym typeface="Muli Bold"/>
              </a:endParaRPr>
            </a:p>
          </p:txBody>
        </p:sp>
        <p:sp>
          <p:nvSpPr>
            <p:cNvPr id="24" name="TextBox 24"/>
            <p:cNvSpPr txBox="1"/>
            <p:nvPr/>
          </p:nvSpPr>
          <p:spPr>
            <a:xfrm>
              <a:off x="0" y="1116964"/>
              <a:ext cx="4486566" cy="215338"/>
            </a:xfrm>
            <a:prstGeom prst="rect">
              <a:avLst/>
            </a:prstGeom>
          </p:spPr>
          <p:txBody>
            <a:bodyPr lIns="0" tIns="0" rIns="0" bIns="0" rtlCol="0" anchor="t">
              <a:spAutoFit/>
            </a:bodyPr>
            <a:lstStyle/>
            <a:p>
              <a:pPr algn="l">
                <a:lnSpc>
                  <a:spcPts val="2869"/>
                </a:lnSpc>
              </a:pPr>
              <a:r>
                <a:rPr lang="en-US" sz="2049" b="1" dirty="0">
                  <a:solidFill>
                    <a:srgbClr val="0070C0"/>
                  </a:solidFill>
                  <a:latin typeface="Muli Semi-Bold" panose="020B0604020202020204" charset="0"/>
                  <a:ea typeface="Muli"/>
                  <a:cs typeface="Muli"/>
                  <a:sym typeface="Muli"/>
                </a:rPr>
                <a:t>.</a:t>
              </a:r>
            </a:p>
          </p:txBody>
        </p:sp>
      </p:grpSp>
      <p:sp>
        <p:nvSpPr>
          <p:cNvPr id="26" name="TextBox 26"/>
          <p:cNvSpPr txBox="1"/>
          <p:nvPr/>
        </p:nvSpPr>
        <p:spPr>
          <a:xfrm>
            <a:off x="1143000" y="3457563"/>
            <a:ext cx="5498448" cy="2523768"/>
          </a:xfrm>
          <a:prstGeom prst="rect">
            <a:avLst/>
          </a:prstGeom>
        </p:spPr>
        <p:txBody>
          <a:bodyPr wrap="square" lIns="0" tIns="0" rIns="0" bIns="0" rtlCol="0" anchor="t">
            <a:spAutoFit/>
          </a:bodyPr>
          <a:lstStyle/>
          <a:p>
            <a:pPr lvl="0">
              <a:spcBef>
                <a:spcPct val="0"/>
              </a:spcBef>
            </a:pPr>
            <a:r>
              <a:rPr lang="vi-VN" sz="4000" b="1" dirty="0">
                <a:solidFill>
                  <a:srgbClr val="0070C0"/>
                </a:solidFill>
                <a:latin typeface="Muli Semi-Bold" panose="020B0604020202020204" charset="0"/>
                <a:cs typeface="Muli Bold" panose="020B0604020202020204" charset="0"/>
              </a:rPr>
              <a:t>Các mô hình học máy mạnh mẽ ứng dụng trong kinh tế.</a:t>
            </a:r>
            <a:br>
              <a:rPr lang="vi-VN" sz="4400" b="1" dirty="0">
                <a:solidFill>
                  <a:srgbClr val="0070C0"/>
                </a:solidFill>
                <a:latin typeface="Muli Semi-Bold" panose="020B0604020202020204" charset="0"/>
                <a:cs typeface="Muli Bold" panose="020B0604020202020204" charset="0"/>
              </a:rPr>
            </a:br>
            <a:endParaRPr lang="en-US" sz="4400" b="1" u="none" dirty="0">
              <a:solidFill>
                <a:srgbClr val="0070C0"/>
              </a:solidFill>
              <a:latin typeface="Muli Semi-Bold" panose="020B0604020202020204" charset="0"/>
              <a:ea typeface="Muli Bold"/>
              <a:cs typeface="Muli Bold" panose="020B0604020202020204" charset="0"/>
              <a:sym typeface="Muli Bold"/>
            </a:endParaRPr>
          </a:p>
        </p:txBody>
      </p:sp>
      <p:sp>
        <p:nvSpPr>
          <p:cNvPr id="29" name="TextBox 29"/>
          <p:cNvSpPr txBox="1"/>
          <p:nvPr/>
        </p:nvSpPr>
        <p:spPr>
          <a:xfrm>
            <a:off x="13543268" y="3488341"/>
            <a:ext cx="4267200" cy="1846658"/>
          </a:xfrm>
          <a:prstGeom prst="rect">
            <a:avLst/>
          </a:prstGeom>
        </p:spPr>
        <p:txBody>
          <a:bodyPr wrap="square" lIns="0" tIns="0" rIns="0" bIns="0" rtlCol="0" anchor="t">
            <a:spAutoFit/>
          </a:bodyPr>
          <a:lstStyle/>
          <a:p>
            <a:pPr lvl="0" algn="just">
              <a:spcBef>
                <a:spcPct val="0"/>
              </a:spcBef>
            </a:pPr>
            <a:r>
              <a:rPr lang="vi-VN" sz="4000" b="1" dirty="0">
                <a:solidFill>
                  <a:srgbClr val="0070C0"/>
                </a:solidFill>
                <a:latin typeface="Muli Semi-Bold" panose="020B0604020202020204" charset="0"/>
                <a:cs typeface="Muli Bold" panose="020B0604020202020204" charset="0"/>
              </a:rPr>
              <a:t>Xử lý dữ liệu lớn và đa dạng trong tài chính.</a:t>
            </a:r>
            <a:endParaRPr lang="en-US" sz="4000" b="1" u="none" dirty="0">
              <a:solidFill>
                <a:srgbClr val="0070C0"/>
              </a:solidFill>
              <a:latin typeface="Muli Semi-Bold" panose="020B0604020202020204" charset="0"/>
              <a:ea typeface="Muli Bold"/>
              <a:cs typeface="Muli Bold" panose="020B0604020202020204" charset="0"/>
              <a:sym typeface="Muli Bold"/>
            </a:endParaRPr>
          </a:p>
        </p:txBody>
      </p:sp>
      <p:pic>
        <p:nvPicPr>
          <p:cNvPr id="37" name="Picture 8" descr="Nhà quản trị (Administrator) là gì? Hiểu về nhà quản trị như thế nào?">
            <a:extLst>
              <a:ext uri="{FF2B5EF4-FFF2-40B4-BE49-F238E27FC236}">
                <a16:creationId xmlns:a16="http://schemas.microsoft.com/office/drawing/2014/main" id="{E7F86722-7666-0942-3127-EACC333E12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144437"/>
            <a:ext cx="4953000" cy="3142564"/>
          </a:xfrm>
          <a:prstGeom prst="rect">
            <a:avLst/>
          </a:prstGeom>
          <a:noFill/>
          <a:extLst>
            <a:ext uri="{909E8E84-426E-40DD-AFC4-6F175D3DCCD1}">
              <a14:hiddenFill xmlns:a14="http://schemas.microsoft.com/office/drawing/2010/main">
                <a:solidFill>
                  <a:srgbClr val="FFFFFF"/>
                </a:solidFill>
              </a14:hiddenFill>
            </a:ext>
          </a:extLst>
        </p:spPr>
      </p:pic>
      <p:grpSp>
        <p:nvGrpSpPr>
          <p:cNvPr id="38" name="Google Shape;935;p29">
            <a:extLst>
              <a:ext uri="{FF2B5EF4-FFF2-40B4-BE49-F238E27FC236}">
                <a16:creationId xmlns:a16="http://schemas.microsoft.com/office/drawing/2014/main" id="{608E16CE-A0FC-7BF3-F1AB-7FB6DC1612D5}"/>
              </a:ext>
            </a:extLst>
          </p:cNvPr>
          <p:cNvGrpSpPr/>
          <p:nvPr/>
        </p:nvGrpSpPr>
        <p:grpSpPr>
          <a:xfrm rot="8300959">
            <a:off x="319966" y="240588"/>
            <a:ext cx="1047722" cy="851014"/>
            <a:chOff x="4588375" y="2964617"/>
            <a:chExt cx="950997" cy="801478"/>
          </a:xfrm>
        </p:grpSpPr>
        <p:sp>
          <p:nvSpPr>
            <p:cNvPr id="42" name="Google Shape;936;p29">
              <a:extLst>
                <a:ext uri="{FF2B5EF4-FFF2-40B4-BE49-F238E27FC236}">
                  <a16:creationId xmlns:a16="http://schemas.microsoft.com/office/drawing/2014/main" id="{D4B124C0-B452-8CBE-2042-575081AA95AE}"/>
                </a:ext>
              </a:extLst>
            </p:cNvPr>
            <p:cNvSpPr/>
            <p:nvPr/>
          </p:nvSpPr>
          <p:spPr>
            <a:xfrm>
              <a:off x="4709819" y="2972261"/>
              <a:ext cx="625352" cy="562266"/>
            </a:xfrm>
            <a:custGeom>
              <a:avLst/>
              <a:gdLst/>
              <a:ahLst/>
              <a:cxnLst/>
              <a:rect l="l" t="t" r="r" b="b"/>
              <a:pathLst>
                <a:path w="34526" h="31043" extrusionOk="0">
                  <a:moveTo>
                    <a:pt x="17473" y="1"/>
                  </a:moveTo>
                  <a:cubicBezTo>
                    <a:pt x="12452" y="1"/>
                    <a:pt x="7637" y="2306"/>
                    <a:pt x="5438" y="8226"/>
                  </a:cubicBezTo>
                  <a:cubicBezTo>
                    <a:pt x="0" y="22803"/>
                    <a:pt x="12509" y="25805"/>
                    <a:pt x="12810" y="26406"/>
                  </a:cubicBezTo>
                  <a:lnTo>
                    <a:pt x="12710" y="31042"/>
                  </a:lnTo>
                  <a:lnTo>
                    <a:pt x="24385" y="31042"/>
                  </a:lnTo>
                  <a:lnTo>
                    <a:pt x="24385" y="26406"/>
                  </a:lnTo>
                  <a:cubicBezTo>
                    <a:pt x="29989" y="25072"/>
                    <a:pt x="34525" y="20301"/>
                    <a:pt x="33291" y="10628"/>
                  </a:cubicBezTo>
                  <a:cubicBezTo>
                    <a:pt x="32539" y="4892"/>
                    <a:pt x="24786" y="1"/>
                    <a:pt x="17473" y="1"/>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937;p29">
              <a:extLst>
                <a:ext uri="{FF2B5EF4-FFF2-40B4-BE49-F238E27FC236}">
                  <a16:creationId xmlns:a16="http://schemas.microsoft.com/office/drawing/2014/main" id="{C1602E2E-6F98-37A1-C1B6-AFA54359E7F8}"/>
                </a:ext>
              </a:extLst>
            </p:cNvPr>
            <p:cNvSpPr/>
            <p:nvPr/>
          </p:nvSpPr>
          <p:spPr>
            <a:xfrm>
              <a:off x="4769627" y="2964617"/>
              <a:ext cx="558897" cy="578966"/>
            </a:xfrm>
            <a:custGeom>
              <a:avLst/>
              <a:gdLst/>
              <a:ahLst/>
              <a:cxnLst/>
              <a:rect l="l" t="t" r="r" b="b"/>
              <a:pathLst>
                <a:path w="30857" h="31965" extrusionOk="0">
                  <a:moveTo>
                    <a:pt x="14281" y="960"/>
                  </a:moveTo>
                  <a:cubicBezTo>
                    <a:pt x="15672" y="960"/>
                    <a:pt x="17071" y="1141"/>
                    <a:pt x="18414" y="1476"/>
                  </a:cubicBezTo>
                  <a:cubicBezTo>
                    <a:pt x="20882" y="2110"/>
                    <a:pt x="23217" y="3144"/>
                    <a:pt x="25219" y="4712"/>
                  </a:cubicBezTo>
                  <a:cubicBezTo>
                    <a:pt x="26920" y="5980"/>
                    <a:pt x="28521" y="7747"/>
                    <a:pt x="29188" y="9816"/>
                  </a:cubicBezTo>
                  <a:cubicBezTo>
                    <a:pt x="29689" y="11383"/>
                    <a:pt x="29722" y="13085"/>
                    <a:pt x="29689" y="14719"/>
                  </a:cubicBezTo>
                  <a:cubicBezTo>
                    <a:pt x="29622" y="16487"/>
                    <a:pt x="29355" y="18288"/>
                    <a:pt x="28688" y="19923"/>
                  </a:cubicBezTo>
                  <a:cubicBezTo>
                    <a:pt x="27587" y="22591"/>
                    <a:pt x="25519" y="24726"/>
                    <a:pt x="22884" y="25794"/>
                  </a:cubicBezTo>
                  <a:cubicBezTo>
                    <a:pt x="22250" y="26061"/>
                    <a:pt x="21583" y="26261"/>
                    <a:pt x="20982" y="26428"/>
                  </a:cubicBezTo>
                  <a:cubicBezTo>
                    <a:pt x="20749" y="26461"/>
                    <a:pt x="20649" y="26661"/>
                    <a:pt x="20649" y="26895"/>
                  </a:cubicBezTo>
                  <a:lnTo>
                    <a:pt x="20649" y="31064"/>
                  </a:lnTo>
                  <a:lnTo>
                    <a:pt x="9887" y="31064"/>
                  </a:lnTo>
                  <a:lnTo>
                    <a:pt x="10008" y="26895"/>
                  </a:lnTo>
                  <a:cubicBezTo>
                    <a:pt x="10008" y="26745"/>
                    <a:pt x="9950" y="26632"/>
                    <a:pt x="9862" y="26557"/>
                  </a:cubicBezTo>
                  <a:lnTo>
                    <a:pt x="9862" y="26557"/>
                  </a:lnTo>
                  <a:cubicBezTo>
                    <a:pt x="9676" y="26310"/>
                    <a:pt x="9316" y="26214"/>
                    <a:pt x="9041" y="26061"/>
                  </a:cubicBezTo>
                  <a:cubicBezTo>
                    <a:pt x="8507" y="25794"/>
                    <a:pt x="7940" y="25494"/>
                    <a:pt x="7406" y="25227"/>
                  </a:cubicBezTo>
                  <a:cubicBezTo>
                    <a:pt x="5838" y="24326"/>
                    <a:pt x="4337" y="23225"/>
                    <a:pt x="3236" y="21758"/>
                  </a:cubicBezTo>
                  <a:cubicBezTo>
                    <a:pt x="1702" y="19723"/>
                    <a:pt x="1102" y="17221"/>
                    <a:pt x="1235" y="14652"/>
                  </a:cubicBezTo>
                  <a:cubicBezTo>
                    <a:pt x="1335" y="12818"/>
                    <a:pt x="1802" y="10983"/>
                    <a:pt x="2403" y="9282"/>
                  </a:cubicBezTo>
                  <a:cubicBezTo>
                    <a:pt x="2903" y="7881"/>
                    <a:pt x="3570" y="6480"/>
                    <a:pt x="4504" y="5312"/>
                  </a:cubicBezTo>
                  <a:cubicBezTo>
                    <a:pt x="6884" y="2252"/>
                    <a:pt x="10555" y="960"/>
                    <a:pt x="14281" y="960"/>
                  </a:cubicBezTo>
                  <a:close/>
                  <a:moveTo>
                    <a:pt x="14191" y="0"/>
                  </a:moveTo>
                  <a:cubicBezTo>
                    <a:pt x="11099" y="0"/>
                    <a:pt x="8039" y="840"/>
                    <a:pt x="5571" y="2811"/>
                  </a:cubicBezTo>
                  <a:cubicBezTo>
                    <a:pt x="3036" y="4912"/>
                    <a:pt x="1635" y="7948"/>
                    <a:pt x="835" y="11117"/>
                  </a:cubicBezTo>
                  <a:cubicBezTo>
                    <a:pt x="68" y="14119"/>
                    <a:pt x="1" y="17321"/>
                    <a:pt x="1235" y="20223"/>
                  </a:cubicBezTo>
                  <a:cubicBezTo>
                    <a:pt x="2136" y="22225"/>
                    <a:pt x="3637" y="23892"/>
                    <a:pt x="5405" y="25093"/>
                  </a:cubicBezTo>
                  <a:cubicBezTo>
                    <a:pt x="6539" y="25894"/>
                    <a:pt x="7740" y="26394"/>
                    <a:pt x="8974" y="27061"/>
                  </a:cubicBezTo>
                  <a:cubicBezTo>
                    <a:pt x="8989" y="27076"/>
                    <a:pt x="9010" y="27091"/>
                    <a:pt x="9035" y="27103"/>
                  </a:cubicBezTo>
                  <a:lnTo>
                    <a:pt x="9035" y="27103"/>
                  </a:lnTo>
                  <a:lnTo>
                    <a:pt x="8907" y="31498"/>
                  </a:lnTo>
                  <a:cubicBezTo>
                    <a:pt x="8907" y="31765"/>
                    <a:pt x="9141" y="31965"/>
                    <a:pt x="9374" y="31965"/>
                  </a:cubicBezTo>
                  <a:lnTo>
                    <a:pt x="21049" y="31965"/>
                  </a:lnTo>
                  <a:cubicBezTo>
                    <a:pt x="21316" y="31965"/>
                    <a:pt x="21516" y="31765"/>
                    <a:pt x="21516" y="31498"/>
                  </a:cubicBezTo>
                  <a:lnTo>
                    <a:pt x="21516" y="27246"/>
                  </a:lnTo>
                  <a:lnTo>
                    <a:pt x="21516" y="27246"/>
                  </a:lnTo>
                  <a:cubicBezTo>
                    <a:pt x="24252" y="26535"/>
                    <a:pt x="26718" y="24964"/>
                    <a:pt x="28321" y="22591"/>
                  </a:cubicBezTo>
                  <a:cubicBezTo>
                    <a:pt x="30489" y="19456"/>
                    <a:pt x="30856" y="15486"/>
                    <a:pt x="30489" y="11784"/>
                  </a:cubicBezTo>
                  <a:cubicBezTo>
                    <a:pt x="30356" y="10549"/>
                    <a:pt x="30089" y="9382"/>
                    <a:pt x="29522" y="8248"/>
                  </a:cubicBezTo>
                  <a:cubicBezTo>
                    <a:pt x="28988" y="7214"/>
                    <a:pt x="28254" y="6280"/>
                    <a:pt x="27487" y="5446"/>
                  </a:cubicBezTo>
                  <a:cubicBezTo>
                    <a:pt x="25652" y="3578"/>
                    <a:pt x="23351" y="2210"/>
                    <a:pt x="20916" y="1276"/>
                  </a:cubicBezTo>
                  <a:cubicBezTo>
                    <a:pt x="18810" y="465"/>
                    <a:pt x="16491" y="0"/>
                    <a:pt x="141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938;p29">
              <a:extLst>
                <a:ext uri="{FF2B5EF4-FFF2-40B4-BE49-F238E27FC236}">
                  <a16:creationId xmlns:a16="http://schemas.microsoft.com/office/drawing/2014/main" id="{556E329D-60E0-2113-1E76-ED56B6201A70}"/>
                </a:ext>
              </a:extLst>
            </p:cNvPr>
            <p:cNvSpPr/>
            <p:nvPr/>
          </p:nvSpPr>
          <p:spPr>
            <a:xfrm>
              <a:off x="4887449" y="3526050"/>
              <a:ext cx="315393" cy="104563"/>
            </a:xfrm>
            <a:custGeom>
              <a:avLst/>
              <a:gdLst/>
              <a:ahLst/>
              <a:cxnLst/>
              <a:rect l="l" t="t" r="r" b="b"/>
              <a:pathLst>
                <a:path w="17413" h="5773" extrusionOk="0">
                  <a:moveTo>
                    <a:pt x="2869" y="0"/>
                  </a:moveTo>
                  <a:cubicBezTo>
                    <a:pt x="2235" y="0"/>
                    <a:pt x="1535" y="167"/>
                    <a:pt x="1035" y="501"/>
                  </a:cubicBezTo>
                  <a:cubicBezTo>
                    <a:pt x="301" y="1001"/>
                    <a:pt x="0" y="1835"/>
                    <a:pt x="0" y="2736"/>
                  </a:cubicBezTo>
                  <a:cubicBezTo>
                    <a:pt x="0" y="4337"/>
                    <a:pt x="1401" y="5171"/>
                    <a:pt x="2869" y="5471"/>
                  </a:cubicBezTo>
                  <a:cubicBezTo>
                    <a:pt x="4120" y="5749"/>
                    <a:pt x="5394" y="5772"/>
                    <a:pt x="6653" y="5772"/>
                  </a:cubicBezTo>
                  <a:cubicBezTo>
                    <a:pt x="6904" y="5772"/>
                    <a:pt x="7156" y="5771"/>
                    <a:pt x="7406" y="5771"/>
                  </a:cubicBezTo>
                  <a:cubicBezTo>
                    <a:pt x="9074" y="5771"/>
                    <a:pt x="10708" y="5771"/>
                    <a:pt x="12376" y="5671"/>
                  </a:cubicBezTo>
                  <a:cubicBezTo>
                    <a:pt x="13477" y="5638"/>
                    <a:pt x="14611" y="5604"/>
                    <a:pt x="15712" y="5338"/>
                  </a:cubicBezTo>
                  <a:cubicBezTo>
                    <a:pt x="16379" y="5171"/>
                    <a:pt x="16846" y="4937"/>
                    <a:pt x="17046" y="4270"/>
                  </a:cubicBezTo>
                  <a:cubicBezTo>
                    <a:pt x="17346" y="3436"/>
                    <a:pt x="17413" y="2469"/>
                    <a:pt x="17113" y="1635"/>
                  </a:cubicBezTo>
                  <a:cubicBezTo>
                    <a:pt x="16746" y="501"/>
                    <a:pt x="15745" y="0"/>
                    <a:pt x="14611" y="0"/>
                  </a:cubicBezTo>
                  <a:cubicBezTo>
                    <a:pt x="14044" y="0"/>
                    <a:pt x="14044" y="934"/>
                    <a:pt x="14611" y="968"/>
                  </a:cubicBezTo>
                  <a:cubicBezTo>
                    <a:pt x="15411" y="968"/>
                    <a:pt x="16045" y="1301"/>
                    <a:pt x="16245" y="2102"/>
                  </a:cubicBezTo>
                  <a:cubicBezTo>
                    <a:pt x="16412" y="2669"/>
                    <a:pt x="16345" y="3336"/>
                    <a:pt x="16179" y="3937"/>
                  </a:cubicBezTo>
                  <a:cubicBezTo>
                    <a:pt x="16112" y="4137"/>
                    <a:pt x="16045" y="4270"/>
                    <a:pt x="16045" y="4270"/>
                  </a:cubicBezTo>
                  <a:cubicBezTo>
                    <a:pt x="15845" y="4404"/>
                    <a:pt x="15578" y="4437"/>
                    <a:pt x="15378" y="4504"/>
                  </a:cubicBezTo>
                  <a:cubicBezTo>
                    <a:pt x="14444" y="4737"/>
                    <a:pt x="13543" y="4771"/>
                    <a:pt x="12609" y="4804"/>
                  </a:cubicBezTo>
                  <a:cubicBezTo>
                    <a:pt x="11275" y="4837"/>
                    <a:pt x="9941" y="4904"/>
                    <a:pt x="8607" y="4904"/>
                  </a:cubicBezTo>
                  <a:cubicBezTo>
                    <a:pt x="8151" y="4904"/>
                    <a:pt x="7691" y="4908"/>
                    <a:pt x="7229" y="4908"/>
                  </a:cubicBezTo>
                  <a:cubicBezTo>
                    <a:pt x="6305" y="4908"/>
                    <a:pt x="5371" y="4893"/>
                    <a:pt x="4437" y="4804"/>
                  </a:cubicBezTo>
                  <a:cubicBezTo>
                    <a:pt x="3336" y="4737"/>
                    <a:pt x="1335" y="4470"/>
                    <a:pt x="1035" y="3136"/>
                  </a:cubicBezTo>
                  <a:cubicBezTo>
                    <a:pt x="901" y="2636"/>
                    <a:pt x="1001" y="1935"/>
                    <a:pt x="1401" y="1502"/>
                  </a:cubicBezTo>
                  <a:cubicBezTo>
                    <a:pt x="1768" y="1135"/>
                    <a:pt x="2402" y="968"/>
                    <a:pt x="2936" y="968"/>
                  </a:cubicBezTo>
                  <a:cubicBezTo>
                    <a:pt x="3470" y="968"/>
                    <a:pt x="3470" y="34"/>
                    <a:pt x="2869"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939;p29">
              <a:extLst>
                <a:ext uri="{FF2B5EF4-FFF2-40B4-BE49-F238E27FC236}">
                  <a16:creationId xmlns:a16="http://schemas.microsoft.com/office/drawing/2014/main" id="{F71FAACF-6C7C-F92C-1E91-28324647DBF4}"/>
                </a:ext>
              </a:extLst>
            </p:cNvPr>
            <p:cNvSpPr/>
            <p:nvPr/>
          </p:nvSpPr>
          <p:spPr>
            <a:xfrm>
              <a:off x="4886851" y="3607158"/>
              <a:ext cx="323851" cy="99709"/>
            </a:xfrm>
            <a:custGeom>
              <a:avLst/>
              <a:gdLst/>
              <a:ahLst/>
              <a:cxnLst/>
              <a:rect l="l" t="t" r="r" b="b"/>
              <a:pathLst>
                <a:path w="17880" h="5505" extrusionOk="0">
                  <a:moveTo>
                    <a:pt x="2623" y="1"/>
                  </a:moveTo>
                  <a:cubicBezTo>
                    <a:pt x="2542" y="1"/>
                    <a:pt x="2456" y="28"/>
                    <a:pt x="2368" y="92"/>
                  </a:cubicBezTo>
                  <a:cubicBezTo>
                    <a:pt x="1568" y="526"/>
                    <a:pt x="701" y="993"/>
                    <a:pt x="334" y="1860"/>
                  </a:cubicBezTo>
                  <a:cubicBezTo>
                    <a:pt x="0" y="2694"/>
                    <a:pt x="334" y="3795"/>
                    <a:pt x="1034" y="4329"/>
                  </a:cubicBezTo>
                  <a:cubicBezTo>
                    <a:pt x="2202" y="5163"/>
                    <a:pt x="4003" y="5229"/>
                    <a:pt x="5371" y="5363"/>
                  </a:cubicBezTo>
                  <a:cubicBezTo>
                    <a:pt x="6597" y="5465"/>
                    <a:pt x="7823" y="5505"/>
                    <a:pt x="9049" y="5505"/>
                  </a:cubicBezTo>
                  <a:cubicBezTo>
                    <a:pt x="9824" y="5505"/>
                    <a:pt x="10600" y="5489"/>
                    <a:pt x="11375" y="5463"/>
                  </a:cubicBezTo>
                  <a:cubicBezTo>
                    <a:pt x="12709" y="5396"/>
                    <a:pt x="14244" y="5463"/>
                    <a:pt x="15478" y="4996"/>
                  </a:cubicBezTo>
                  <a:cubicBezTo>
                    <a:pt x="16378" y="4662"/>
                    <a:pt x="17279" y="4062"/>
                    <a:pt x="17546" y="3161"/>
                  </a:cubicBezTo>
                  <a:cubicBezTo>
                    <a:pt x="17880" y="1827"/>
                    <a:pt x="16612" y="793"/>
                    <a:pt x="15645" y="126"/>
                  </a:cubicBezTo>
                  <a:cubicBezTo>
                    <a:pt x="15558" y="68"/>
                    <a:pt x="15474" y="44"/>
                    <a:pt x="15397" y="44"/>
                  </a:cubicBezTo>
                  <a:cubicBezTo>
                    <a:pt x="15023" y="44"/>
                    <a:pt x="14797" y="617"/>
                    <a:pt x="15211" y="893"/>
                  </a:cubicBezTo>
                  <a:cubicBezTo>
                    <a:pt x="15811" y="1327"/>
                    <a:pt x="16979" y="2194"/>
                    <a:pt x="16579" y="3128"/>
                  </a:cubicBezTo>
                  <a:cubicBezTo>
                    <a:pt x="16278" y="3695"/>
                    <a:pt x="15545" y="4029"/>
                    <a:pt x="14911" y="4195"/>
                  </a:cubicBezTo>
                  <a:cubicBezTo>
                    <a:pt x="13943" y="4496"/>
                    <a:pt x="12709" y="4462"/>
                    <a:pt x="11608" y="4496"/>
                  </a:cubicBezTo>
                  <a:cubicBezTo>
                    <a:pt x="10758" y="4529"/>
                    <a:pt x="9916" y="4546"/>
                    <a:pt x="9073" y="4546"/>
                  </a:cubicBezTo>
                  <a:cubicBezTo>
                    <a:pt x="8231" y="4546"/>
                    <a:pt x="7389" y="4529"/>
                    <a:pt x="6538" y="4496"/>
                  </a:cubicBezTo>
                  <a:cubicBezTo>
                    <a:pt x="5070" y="4395"/>
                    <a:pt x="3569" y="4362"/>
                    <a:pt x="2202" y="3862"/>
                  </a:cubicBezTo>
                  <a:cubicBezTo>
                    <a:pt x="1568" y="3662"/>
                    <a:pt x="1168" y="3361"/>
                    <a:pt x="1068" y="2661"/>
                  </a:cubicBezTo>
                  <a:cubicBezTo>
                    <a:pt x="1001" y="1760"/>
                    <a:pt x="2168" y="1260"/>
                    <a:pt x="2769" y="860"/>
                  </a:cubicBezTo>
                  <a:cubicBezTo>
                    <a:pt x="3237" y="612"/>
                    <a:pt x="3001" y="1"/>
                    <a:pt x="2623"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940;p29">
              <a:extLst>
                <a:ext uri="{FF2B5EF4-FFF2-40B4-BE49-F238E27FC236}">
                  <a16:creationId xmlns:a16="http://schemas.microsoft.com/office/drawing/2014/main" id="{BC9ECFF4-3F79-F90E-4409-57B1ED63F208}"/>
                </a:ext>
              </a:extLst>
            </p:cNvPr>
            <p:cNvSpPr/>
            <p:nvPr/>
          </p:nvSpPr>
          <p:spPr>
            <a:xfrm>
              <a:off x="4924181" y="3679590"/>
              <a:ext cx="251474" cy="86505"/>
            </a:xfrm>
            <a:custGeom>
              <a:avLst/>
              <a:gdLst/>
              <a:ahLst/>
              <a:cxnLst/>
              <a:rect l="l" t="t" r="r" b="b"/>
              <a:pathLst>
                <a:path w="13884" h="4776" extrusionOk="0">
                  <a:moveTo>
                    <a:pt x="13420" y="0"/>
                  </a:moveTo>
                  <a:cubicBezTo>
                    <a:pt x="13194" y="0"/>
                    <a:pt x="12966" y="151"/>
                    <a:pt x="12950" y="463"/>
                  </a:cubicBezTo>
                  <a:cubicBezTo>
                    <a:pt x="12950" y="2998"/>
                    <a:pt x="9948" y="3665"/>
                    <a:pt x="7946" y="3799"/>
                  </a:cubicBezTo>
                  <a:cubicBezTo>
                    <a:pt x="7729" y="3812"/>
                    <a:pt x="7506" y="3819"/>
                    <a:pt x="7279" y="3819"/>
                  </a:cubicBezTo>
                  <a:cubicBezTo>
                    <a:pt x="5243" y="3819"/>
                    <a:pt x="2899" y="3255"/>
                    <a:pt x="1608" y="1664"/>
                  </a:cubicBezTo>
                  <a:cubicBezTo>
                    <a:pt x="1275" y="1230"/>
                    <a:pt x="1008" y="830"/>
                    <a:pt x="908" y="330"/>
                  </a:cubicBezTo>
                  <a:cubicBezTo>
                    <a:pt x="895" y="105"/>
                    <a:pt x="745" y="6"/>
                    <a:pt x="573" y="6"/>
                  </a:cubicBezTo>
                  <a:cubicBezTo>
                    <a:pt x="312" y="6"/>
                    <a:pt x="0" y="234"/>
                    <a:pt x="41" y="597"/>
                  </a:cubicBezTo>
                  <a:cubicBezTo>
                    <a:pt x="341" y="2465"/>
                    <a:pt x="2376" y="3699"/>
                    <a:pt x="4010" y="4266"/>
                  </a:cubicBezTo>
                  <a:cubicBezTo>
                    <a:pt x="5059" y="4600"/>
                    <a:pt x="6198" y="4775"/>
                    <a:pt x="7342" y="4775"/>
                  </a:cubicBezTo>
                  <a:cubicBezTo>
                    <a:pt x="8708" y="4775"/>
                    <a:pt x="10081" y="4526"/>
                    <a:pt x="11315" y="3999"/>
                  </a:cubicBezTo>
                  <a:cubicBezTo>
                    <a:pt x="12816" y="3365"/>
                    <a:pt x="13884" y="2164"/>
                    <a:pt x="13884" y="463"/>
                  </a:cubicBezTo>
                  <a:cubicBezTo>
                    <a:pt x="13884" y="159"/>
                    <a:pt x="13653" y="0"/>
                    <a:pt x="13420"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941;p29">
              <a:extLst>
                <a:ext uri="{FF2B5EF4-FFF2-40B4-BE49-F238E27FC236}">
                  <a16:creationId xmlns:a16="http://schemas.microsoft.com/office/drawing/2014/main" id="{AA535206-8D93-B088-1002-C15A2C5403F9}"/>
                </a:ext>
              </a:extLst>
            </p:cNvPr>
            <p:cNvSpPr/>
            <p:nvPr/>
          </p:nvSpPr>
          <p:spPr>
            <a:xfrm>
              <a:off x="4953904" y="3130618"/>
              <a:ext cx="185508" cy="413273"/>
            </a:xfrm>
            <a:custGeom>
              <a:avLst/>
              <a:gdLst/>
              <a:ahLst/>
              <a:cxnLst/>
              <a:rect l="l" t="t" r="r" b="b"/>
              <a:pathLst>
                <a:path w="10242" h="22817" extrusionOk="0">
                  <a:moveTo>
                    <a:pt x="8574" y="1151"/>
                  </a:moveTo>
                  <a:cubicBezTo>
                    <a:pt x="8574" y="1151"/>
                    <a:pt x="8740" y="1251"/>
                    <a:pt x="8807" y="1318"/>
                  </a:cubicBezTo>
                  <a:cubicBezTo>
                    <a:pt x="9074" y="1651"/>
                    <a:pt x="9074" y="2252"/>
                    <a:pt x="9007" y="2652"/>
                  </a:cubicBezTo>
                  <a:cubicBezTo>
                    <a:pt x="8811" y="3561"/>
                    <a:pt x="8284" y="4335"/>
                    <a:pt x="7581" y="4891"/>
                  </a:cubicBezTo>
                  <a:lnTo>
                    <a:pt x="7581" y="4891"/>
                  </a:lnTo>
                  <a:cubicBezTo>
                    <a:pt x="7594" y="4206"/>
                    <a:pt x="7626" y="3527"/>
                    <a:pt x="7706" y="2886"/>
                  </a:cubicBezTo>
                  <a:cubicBezTo>
                    <a:pt x="7740" y="2419"/>
                    <a:pt x="7873" y="1952"/>
                    <a:pt x="8040" y="1651"/>
                  </a:cubicBezTo>
                  <a:cubicBezTo>
                    <a:pt x="8072" y="1609"/>
                    <a:pt x="8080" y="1597"/>
                    <a:pt x="8078" y="1597"/>
                  </a:cubicBezTo>
                  <a:lnTo>
                    <a:pt x="8078" y="1597"/>
                  </a:lnTo>
                  <a:cubicBezTo>
                    <a:pt x="8077" y="1597"/>
                    <a:pt x="8057" y="1619"/>
                    <a:pt x="8054" y="1619"/>
                  </a:cubicBezTo>
                  <a:cubicBezTo>
                    <a:pt x="8052" y="1619"/>
                    <a:pt x="8056" y="1611"/>
                    <a:pt x="8073" y="1585"/>
                  </a:cubicBezTo>
                  <a:lnTo>
                    <a:pt x="8207" y="1451"/>
                  </a:lnTo>
                  <a:cubicBezTo>
                    <a:pt x="8307" y="1384"/>
                    <a:pt x="8373" y="1318"/>
                    <a:pt x="8473" y="1251"/>
                  </a:cubicBezTo>
                  <a:cubicBezTo>
                    <a:pt x="8507" y="1218"/>
                    <a:pt x="8507" y="1151"/>
                    <a:pt x="8574" y="1151"/>
                  </a:cubicBezTo>
                  <a:close/>
                  <a:moveTo>
                    <a:pt x="1797" y="1046"/>
                  </a:moveTo>
                  <a:cubicBezTo>
                    <a:pt x="1904" y="1046"/>
                    <a:pt x="2019" y="1142"/>
                    <a:pt x="2136" y="1384"/>
                  </a:cubicBezTo>
                  <a:cubicBezTo>
                    <a:pt x="2402" y="1985"/>
                    <a:pt x="2402" y="2652"/>
                    <a:pt x="2469" y="3386"/>
                  </a:cubicBezTo>
                  <a:cubicBezTo>
                    <a:pt x="2491" y="3888"/>
                    <a:pt x="2513" y="4419"/>
                    <a:pt x="2525" y="4950"/>
                  </a:cubicBezTo>
                  <a:lnTo>
                    <a:pt x="2525" y="4950"/>
                  </a:lnTo>
                  <a:cubicBezTo>
                    <a:pt x="1752" y="4268"/>
                    <a:pt x="1235" y="3250"/>
                    <a:pt x="1235" y="2252"/>
                  </a:cubicBezTo>
                  <a:cubicBezTo>
                    <a:pt x="1235" y="1902"/>
                    <a:pt x="1478" y="1046"/>
                    <a:pt x="1797" y="1046"/>
                  </a:cubicBezTo>
                  <a:close/>
                  <a:moveTo>
                    <a:pt x="1759" y="0"/>
                  </a:moveTo>
                  <a:cubicBezTo>
                    <a:pt x="1046" y="0"/>
                    <a:pt x="495" y="780"/>
                    <a:pt x="334" y="1451"/>
                  </a:cubicBezTo>
                  <a:cubicBezTo>
                    <a:pt x="1" y="2819"/>
                    <a:pt x="635" y="4353"/>
                    <a:pt x="1569" y="5387"/>
                  </a:cubicBezTo>
                  <a:cubicBezTo>
                    <a:pt x="1864" y="5677"/>
                    <a:pt x="2191" y="5917"/>
                    <a:pt x="2541" y="6107"/>
                  </a:cubicBezTo>
                  <a:lnTo>
                    <a:pt x="2541" y="6107"/>
                  </a:lnTo>
                  <a:cubicBezTo>
                    <a:pt x="2569" y="8130"/>
                    <a:pt x="2568" y="10097"/>
                    <a:pt x="2536" y="12126"/>
                  </a:cubicBezTo>
                  <a:cubicBezTo>
                    <a:pt x="2503" y="15461"/>
                    <a:pt x="2402" y="18797"/>
                    <a:pt x="2336" y="22166"/>
                  </a:cubicBezTo>
                  <a:lnTo>
                    <a:pt x="2336" y="22433"/>
                  </a:lnTo>
                  <a:cubicBezTo>
                    <a:pt x="2320" y="22672"/>
                    <a:pt x="2517" y="22797"/>
                    <a:pt x="2727" y="22797"/>
                  </a:cubicBezTo>
                  <a:cubicBezTo>
                    <a:pt x="2957" y="22797"/>
                    <a:pt x="3203" y="22647"/>
                    <a:pt x="3203" y="22333"/>
                  </a:cubicBezTo>
                  <a:cubicBezTo>
                    <a:pt x="3203" y="18930"/>
                    <a:pt x="3370" y="15561"/>
                    <a:pt x="3403" y="12126"/>
                  </a:cubicBezTo>
                  <a:cubicBezTo>
                    <a:pt x="3457" y="10253"/>
                    <a:pt x="3467" y="8359"/>
                    <a:pt x="3435" y="6478"/>
                  </a:cubicBezTo>
                  <a:lnTo>
                    <a:pt x="3435" y="6478"/>
                  </a:lnTo>
                  <a:cubicBezTo>
                    <a:pt x="3895" y="6614"/>
                    <a:pt x="4375" y="6681"/>
                    <a:pt x="4856" y="6681"/>
                  </a:cubicBezTo>
                  <a:cubicBezTo>
                    <a:pt x="5435" y="6681"/>
                    <a:pt x="6017" y="6584"/>
                    <a:pt x="6569" y="6398"/>
                  </a:cubicBezTo>
                  <a:lnTo>
                    <a:pt x="6569" y="6398"/>
                  </a:lnTo>
                  <a:cubicBezTo>
                    <a:pt x="6570" y="6439"/>
                    <a:pt x="6571" y="6480"/>
                    <a:pt x="6572" y="6522"/>
                  </a:cubicBezTo>
                  <a:cubicBezTo>
                    <a:pt x="6639" y="8690"/>
                    <a:pt x="6672" y="10858"/>
                    <a:pt x="6706" y="13093"/>
                  </a:cubicBezTo>
                  <a:cubicBezTo>
                    <a:pt x="6706" y="16028"/>
                    <a:pt x="6672" y="18964"/>
                    <a:pt x="6572" y="21933"/>
                  </a:cubicBezTo>
                  <a:lnTo>
                    <a:pt x="6572" y="22366"/>
                  </a:lnTo>
                  <a:cubicBezTo>
                    <a:pt x="6555" y="22666"/>
                    <a:pt x="6789" y="22817"/>
                    <a:pt x="7031" y="22817"/>
                  </a:cubicBezTo>
                  <a:cubicBezTo>
                    <a:pt x="7273" y="22817"/>
                    <a:pt x="7523" y="22666"/>
                    <a:pt x="7539" y="22366"/>
                  </a:cubicBezTo>
                  <a:cubicBezTo>
                    <a:pt x="7606" y="20665"/>
                    <a:pt x="7606" y="18930"/>
                    <a:pt x="7673" y="17229"/>
                  </a:cubicBezTo>
                  <a:cubicBezTo>
                    <a:pt x="7706" y="13527"/>
                    <a:pt x="7573" y="9924"/>
                    <a:pt x="7573" y="6255"/>
                  </a:cubicBezTo>
                  <a:cubicBezTo>
                    <a:pt x="7573" y="6149"/>
                    <a:pt x="7573" y="6043"/>
                    <a:pt x="7573" y="5937"/>
                  </a:cubicBezTo>
                  <a:lnTo>
                    <a:pt x="7573" y="5937"/>
                  </a:lnTo>
                  <a:cubicBezTo>
                    <a:pt x="7923" y="5729"/>
                    <a:pt x="8249" y="5478"/>
                    <a:pt x="8540" y="5187"/>
                  </a:cubicBezTo>
                  <a:cubicBezTo>
                    <a:pt x="9474" y="4253"/>
                    <a:pt x="10241" y="2619"/>
                    <a:pt x="9741" y="1251"/>
                  </a:cubicBezTo>
                  <a:cubicBezTo>
                    <a:pt x="9554" y="667"/>
                    <a:pt x="9040" y="198"/>
                    <a:pt x="8497" y="198"/>
                  </a:cubicBezTo>
                  <a:cubicBezTo>
                    <a:pt x="8264" y="198"/>
                    <a:pt x="8026" y="284"/>
                    <a:pt x="7806" y="484"/>
                  </a:cubicBezTo>
                  <a:cubicBezTo>
                    <a:pt x="7573" y="684"/>
                    <a:pt x="7339" y="851"/>
                    <a:pt x="7173" y="1118"/>
                  </a:cubicBezTo>
                  <a:cubicBezTo>
                    <a:pt x="6839" y="1585"/>
                    <a:pt x="6739" y="2185"/>
                    <a:pt x="6706" y="2752"/>
                  </a:cubicBezTo>
                  <a:cubicBezTo>
                    <a:pt x="6584" y="3649"/>
                    <a:pt x="6551" y="4580"/>
                    <a:pt x="6555" y="5496"/>
                  </a:cubicBezTo>
                  <a:lnTo>
                    <a:pt x="6555" y="5496"/>
                  </a:lnTo>
                  <a:cubicBezTo>
                    <a:pt x="6041" y="5711"/>
                    <a:pt x="5486" y="5829"/>
                    <a:pt x="4927" y="5829"/>
                  </a:cubicBezTo>
                  <a:cubicBezTo>
                    <a:pt x="4417" y="5829"/>
                    <a:pt x="3903" y="5731"/>
                    <a:pt x="3415" y="5520"/>
                  </a:cubicBezTo>
                  <a:lnTo>
                    <a:pt x="3415" y="5520"/>
                  </a:lnTo>
                  <a:cubicBezTo>
                    <a:pt x="3411" y="5376"/>
                    <a:pt x="3407" y="5231"/>
                    <a:pt x="3403" y="5087"/>
                  </a:cubicBezTo>
                  <a:cubicBezTo>
                    <a:pt x="3403" y="4287"/>
                    <a:pt x="3370" y="3453"/>
                    <a:pt x="3303" y="2652"/>
                  </a:cubicBezTo>
                  <a:cubicBezTo>
                    <a:pt x="3203" y="1818"/>
                    <a:pt x="3136" y="651"/>
                    <a:pt x="2302" y="150"/>
                  </a:cubicBezTo>
                  <a:cubicBezTo>
                    <a:pt x="2114" y="46"/>
                    <a:pt x="1932" y="0"/>
                    <a:pt x="1759"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942;p29">
              <a:extLst>
                <a:ext uri="{FF2B5EF4-FFF2-40B4-BE49-F238E27FC236}">
                  <a16:creationId xmlns:a16="http://schemas.microsoft.com/office/drawing/2014/main" id="{3540E55D-990A-A60D-34BC-D11D3F14654A}"/>
                </a:ext>
              </a:extLst>
            </p:cNvPr>
            <p:cNvSpPr/>
            <p:nvPr/>
          </p:nvSpPr>
          <p:spPr>
            <a:xfrm>
              <a:off x="4837947" y="3028446"/>
              <a:ext cx="136387" cy="161835"/>
            </a:xfrm>
            <a:custGeom>
              <a:avLst/>
              <a:gdLst/>
              <a:ahLst/>
              <a:cxnLst/>
              <a:rect l="l" t="t" r="r" b="b"/>
              <a:pathLst>
                <a:path w="7530" h="8935" extrusionOk="0">
                  <a:moveTo>
                    <a:pt x="298" y="8193"/>
                  </a:moveTo>
                  <a:cubicBezTo>
                    <a:pt x="298" y="8233"/>
                    <a:pt x="251" y="8284"/>
                    <a:pt x="241" y="8284"/>
                  </a:cubicBezTo>
                  <a:cubicBezTo>
                    <a:pt x="235" y="8284"/>
                    <a:pt x="243" y="8265"/>
                    <a:pt x="285" y="8210"/>
                  </a:cubicBezTo>
                  <a:lnTo>
                    <a:pt x="285" y="8210"/>
                  </a:lnTo>
                  <a:cubicBezTo>
                    <a:pt x="284" y="8217"/>
                    <a:pt x="285" y="8221"/>
                    <a:pt x="286" y="8221"/>
                  </a:cubicBezTo>
                  <a:cubicBezTo>
                    <a:pt x="288" y="8221"/>
                    <a:pt x="292" y="8213"/>
                    <a:pt x="298" y="8193"/>
                  </a:cubicBezTo>
                  <a:close/>
                  <a:moveTo>
                    <a:pt x="6820" y="0"/>
                  </a:moveTo>
                  <a:cubicBezTo>
                    <a:pt x="6751" y="0"/>
                    <a:pt x="6677" y="17"/>
                    <a:pt x="6603" y="54"/>
                  </a:cubicBezTo>
                  <a:cubicBezTo>
                    <a:pt x="3567" y="1388"/>
                    <a:pt x="1766" y="4424"/>
                    <a:pt x="599" y="7392"/>
                  </a:cubicBezTo>
                  <a:cubicBezTo>
                    <a:pt x="532" y="7593"/>
                    <a:pt x="432" y="7859"/>
                    <a:pt x="332" y="8060"/>
                  </a:cubicBezTo>
                  <a:cubicBezTo>
                    <a:pt x="311" y="8081"/>
                    <a:pt x="289" y="8170"/>
                    <a:pt x="285" y="8206"/>
                  </a:cubicBezTo>
                  <a:lnTo>
                    <a:pt x="285" y="8206"/>
                  </a:lnTo>
                  <a:cubicBezTo>
                    <a:pt x="0" y="8489"/>
                    <a:pt x="319" y="8935"/>
                    <a:pt x="662" y="8935"/>
                  </a:cubicBezTo>
                  <a:cubicBezTo>
                    <a:pt x="766" y="8935"/>
                    <a:pt x="873" y="8894"/>
                    <a:pt x="966" y="8793"/>
                  </a:cubicBezTo>
                  <a:cubicBezTo>
                    <a:pt x="1199" y="8593"/>
                    <a:pt x="1266" y="8260"/>
                    <a:pt x="1366" y="8026"/>
                  </a:cubicBezTo>
                  <a:cubicBezTo>
                    <a:pt x="1566" y="7526"/>
                    <a:pt x="1733" y="7025"/>
                    <a:pt x="1966" y="6558"/>
                  </a:cubicBezTo>
                  <a:cubicBezTo>
                    <a:pt x="2633" y="5091"/>
                    <a:pt x="3467" y="3723"/>
                    <a:pt x="4568" y="2589"/>
                  </a:cubicBezTo>
                  <a:cubicBezTo>
                    <a:pt x="5269" y="1855"/>
                    <a:pt x="6103" y="1255"/>
                    <a:pt x="7070" y="854"/>
                  </a:cubicBezTo>
                  <a:cubicBezTo>
                    <a:pt x="7529" y="625"/>
                    <a:pt x="7248" y="0"/>
                    <a:pt x="6820"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943;p29">
              <a:extLst>
                <a:ext uri="{FF2B5EF4-FFF2-40B4-BE49-F238E27FC236}">
                  <a16:creationId xmlns:a16="http://schemas.microsoft.com/office/drawing/2014/main" id="{2F8D1B85-5D05-81C8-E362-EAB3BF1F572F}"/>
                </a:ext>
              </a:extLst>
            </p:cNvPr>
            <p:cNvSpPr/>
            <p:nvPr/>
          </p:nvSpPr>
          <p:spPr>
            <a:xfrm>
              <a:off x="4823403" y="3223354"/>
              <a:ext cx="21771" cy="17533"/>
            </a:xfrm>
            <a:custGeom>
              <a:avLst/>
              <a:gdLst/>
              <a:ahLst/>
              <a:cxnLst/>
              <a:rect l="l" t="t" r="r" b="b"/>
              <a:pathLst>
                <a:path w="1202" h="968" extrusionOk="0">
                  <a:moveTo>
                    <a:pt x="568" y="1"/>
                  </a:moveTo>
                  <a:cubicBezTo>
                    <a:pt x="1" y="34"/>
                    <a:pt x="1" y="968"/>
                    <a:pt x="568" y="968"/>
                  </a:cubicBezTo>
                  <a:cubicBezTo>
                    <a:pt x="1168" y="968"/>
                    <a:pt x="1201" y="1"/>
                    <a:pt x="568"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944;p29">
              <a:extLst>
                <a:ext uri="{FF2B5EF4-FFF2-40B4-BE49-F238E27FC236}">
                  <a16:creationId xmlns:a16="http://schemas.microsoft.com/office/drawing/2014/main" id="{3F0869F1-F7FC-ABC4-D4BA-88B796C6F35B}"/>
                </a:ext>
              </a:extLst>
            </p:cNvPr>
            <p:cNvSpPr/>
            <p:nvPr/>
          </p:nvSpPr>
          <p:spPr>
            <a:xfrm>
              <a:off x="4607719" y="3112270"/>
              <a:ext cx="102118" cy="52399"/>
            </a:xfrm>
            <a:custGeom>
              <a:avLst/>
              <a:gdLst/>
              <a:ahLst/>
              <a:cxnLst/>
              <a:rect l="l" t="t" r="r" b="b"/>
              <a:pathLst>
                <a:path w="5638" h="2893" extrusionOk="0">
                  <a:moveTo>
                    <a:pt x="481" y="1"/>
                  </a:moveTo>
                  <a:cubicBezTo>
                    <a:pt x="338" y="1"/>
                    <a:pt x="216" y="64"/>
                    <a:pt x="134" y="229"/>
                  </a:cubicBezTo>
                  <a:cubicBezTo>
                    <a:pt x="0" y="429"/>
                    <a:pt x="67" y="763"/>
                    <a:pt x="300" y="830"/>
                  </a:cubicBezTo>
                  <a:lnTo>
                    <a:pt x="4303" y="2598"/>
                  </a:lnTo>
                  <a:cubicBezTo>
                    <a:pt x="4503" y="2664"/>
                    <a:pt x="4670" y="2764"/>
                    <a:pt x="4904" y="2831"/>
                  </a:cubicBezTo>
                  <a:cubicBezTo>
                    <a:pt x="4992" y="2869"/>
                    <a:pt x="5086" y="2893"/>
                    <a:pt x="5173" y="2893"/>
                  </a:cubicBezTo>
                  <a:cubicBezTo>
                    <a:pt x="5316" y="2893"/>
                    <a:pt x="5442" y="2830"/>
                    <a:pt x="5504" y="2664"/>
                  </a:cubicBezTo>
                  <a:cubicBezTo>
                    <a:pt x="5637" y="2498"/>
                    <a:pt x="5571" y="2164"/>
                    <a:pt x="5337" y="2064"/>
                  </a:cubicBezTo>
                  <a:lnTo>
                    <a:pt x="1334" y="296"/>
                  </a:lnTo>
                  <a:cubicBezTo>
                    <a:pt x="1134" y="229"/>
                    <a:pt x="967" y="129"/>
                    <a:pt x="767" y="62"/>
                  </a:cubicBezTo>
                  <a:cubicBezTo>
                    <a:pt x="666" y="24"/>
                    <a:pt x="569" y="1"/>
                    <a:pt x="481"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945;p29">
              <a:extLst>
                <a:ext uri="{FF2B5EF4-FFF2-40B4-BE49-F238E27FC236}">
                  <a16:creationId xmlns:a16="http://schemas.microsoft.com/office/drawing/2014/main" id="{3EF342D2-C43D-7288-5061-E9C88DC05B7E}"/>
                </a:ext>
              </a:extLst>
            </p:cNvPr>
            <p:cNvSpPr/>
            <p:nvPr/>
          </p:nvSpPr>
          <p:spPr>
            <a:xfrm>
              <a:off x="4588375" y="3283687"/>
              <a:ext cx="102734" cy="29215"/>
            </a:xfrm>
            <a:custGeom>
              <a:avLst/>
              <a:gdLst/>
              <a:ahLst/>
              <a:cxnLst/>
              <a:rect l="l" t="t" r="r" b="b"/>
              <a:pathLst>
                <a:path w="5672" h="1613" extrusionOk="0">
                  <a:moveTo>
                    <a:pt x="5118" y="0"/>
                  </a:moveTo>
                  <a:cubicBezTo>
                    <a:pt x="5092" y="0"/>
                    <a:pt x="5065" y="2"/>
                    <a:pt x="5038" y="5"/>
                  </a:cubicBezTo>
                  <a:cubicBezTo>
                    <a:pt x="3670" y="205"/>
                    <a:pt x="2336" y="439"/>
                    <a:pt x="968" y="606"/>
                  </a:cubicBezTo>
                  <a:cubicBezTo>
                    <a:pt x="735" y="639"/>
                    <a:pt x="568" y="639"/>
                    <a:pt x="368" y="672"/>
                  </a:cubicBezTo>
                  <a:cubicBezTo>
                    <a:pt x="134" y="706"/>
                    <a:pt x="1" y="1006"/>
                    <a:pt x="34" y="1273"/>
                  </a:cubicBezTo>
                  <a:cubicBezTo>
                    <a:pt x="93" y="1507"/>
                    <a:pt x="305" y="1613"/>
                    <a:pt x="536" y="1613"/>
                  </a:cubicBezTo>
                  <a:cubicBezTo>
                    <a:pt x="569" y="1613"/>
                    <a:pt x="602" y="1610"/>
                    <a:pt x="634" y="1606"/>
                  </a:cubicBezTo>
                  <a:cubicBezTo>
                    <a:pt x="2002" y="1373"/>
                    <a:pt x="3336" y="1173"/>
                    <a:pt x="4704" y="1006"/>
                  </a:cubicBezTo>
                  <a:cubicBezTo>
                    <a:pt x="4904" y="973"/>
                    <a:pt x="5071" y="973"/>
                    <a:pt x="5304" y="939"/>
                  </a:cubicBezTo>
                  <a:cubicBezTo>
                    <a:pt x="5538" y="873"/>
                    <a:pt x="5671" y="606"/>
                    <a:pt x="5638" y="339"/>
                  </a:cubicBezTo>
                  <a:cubicBezTo>
                    <a:pt x="5548" y="129"/>
                    <a:pt x="5351" y="0"/>
                    <a:pt x="5118"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946;p29">
              <a:extLst>
                <a:ext uri="{FF2B5EF4-FFF2-40B4-BE49-F238E27FC236}">
                  <a16:creationId xmlns:a16="http://schemas.microsoft.com/office/drawing/2014/main" id="{4B869D9A-5D32-552C-7306-5CAA2AF88B39}"/>
                </a:ext>
              </a:extLst>
            </p:cNvPr>
            <p:cNvSpPr/>
            <p:nvPr/>
          </p:nvSpPr>
          <p:spPr>
            <a:xfrm>
              <a:off x="4612121" y="3379846"/>
              <a:ext cx="93823" cy="54790"/>
            </a:xfrm>
            <a:custGeom>
              <a:avLst/>
              <a:gdLst/>
              <a:ahLst/>
              <a:cxnLst/>
              <a:rect l="l" t="t" r="r" b="b"/>
              <a:pathLst>
                <a:path w="5180" h="3025" extrusionOk="0">
                  <a:moveTo>
                    <a:pt x="4509" y="1"/>
                  </a:moveTo>
                  <a:cubicBezTo>
                    <a:pt x="4431" y="1"/>
                    <a:pt x="4347" y="21"/>
                    <a:pt x="4260" y="67"/>
                  </a:cubicBezTo>
                  <a:cubicBezTo>
                    <a:pt x="3160" y="701"/>
                    <a:pt x="2025" y="1334"/>
                    <a:pt x="925" y="1901"/>
                  </a:cubicBezTo>
                  <a:cubicBezTo>
                    <a:pt x="758" y="2001"/>
                    <a:pt x="591" y="2068"/>
                    <a:pt x="458" y="2168"/>
                  </a:cubicBezTo>
                  <a:cubicBezTo>
                    <a:pt x="1" y="2425"/>
                    <a:pt x="302" y="3024"/>
                    <a:pt x="711" y="3024"/>
                  </a:cubicBezTo>
                  <a:cubicBezTo>
                    <a:pt x="780" y="3024"/>
                    <a:pt x="853" y="3007"/>
                    <a:pt x="925" y="2969"/>
                  </a:cubicBezTo>
                  <a:cubicBezTo>
                    <a:pt x="2059" y="2335"/>
                    <a:pt x="3193" y="1701"/>
                    <a:pt x="4260" y="1134"/>
                  </a:cubicBezTo>
                  <a:cubicBezTo>
                    <a:pt x="4427" y="1034"/>
                    <a:pt x="4594" y="967"/>
                    <a:pt x="4727" y="867"/>
                  </a:cubicBezTo>
                  <a:cubicBezTo>
                    <a:pt x="5179" y="613"/>
                    <a:pt x="4938" y="1"/>
                    <a:pt x="4509"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947;p29">
              <a:extLst>
                <a:ext uri="{FF2B5EF4-FFF2-40B4-BE49-F238E27FC236}">
                  <a16:creationId xmlns:a16="http://schemas.microsoft.com/office/drawing/2014/main" id="{ED92EAEA-E96A-709C-41D6-B189056EFD56}"/>
                </a:ext>
              </a:extLst>
            </p:cNvPr>
            <p:cNvSpPr/>
            <p:nvPr/>
          </p:nvSpPr>
          <p:spPr>
            <a:xfrm>
              <a:off x="4683230" y="3479048"/>
              <a:ext cx="73736" cy="79115"/>
            </a:xfrm>
            <a:custGeom>
              <a:avLst/>
              <a:gdLst/>
              <a:ahLst/>
              <a:cxnLst/>
              <a:rect l="l" t="t" r="r" b="b"/>
              <a:pathLst>
                <a:path w="4071" h="4368" extrusionOk="0">
                  <a:moveTo>
                    <a:pt x="3467" y="1"/>
                  </a:moveTo>
                  <a:cubicBezTo>
                    <a:pt x="3354" y="1"/>
                    <a:pt x="3245" y="37"/>
                    <a:pt x="3170" y="127"/>
                  </a:cubicBezTo>
                  <a:cubicBezTo>
                    <a:pt x="2302" y="1128"/>
                    <a:pt x="1468" y="2162"/>
                    <a:pt x="601" y="3129"/>
                  </a:cubicBezTo>
                  <a:cubicBezTo>
                    <a:pt x="468" y="3263"/>
                    <a:pt x="334" y="3429"/>
                    <a:pt x="234" y="3563"/>
                  </a:cubicBezTo>
                  <a:cubicBezTo>
                    <a:pt x="67" y="3763"/>
                    <a:pt x="1" y="4030"/>
                    <a:pt x="234" y="4230"/>
                  </a:cubicBezTo>
                  <a:cubicBezTo>
                    <a:pt x="321" y="4317"/>
                    <a:pt x="454" y="4368"/>
                    <a:pt x="585" y="4368"/>
                  </a:cubicBezTo>
                  <a:cubicBezTo>
                    <a:pt x="704" y="4368"/>
                    <a:pt x="822" y="4326"/>
                    <a:pt x="901" y="4230"/>
                  </a:cubicBezTo>
                  <a:cubicBezTo>
                    <a:pt x="1769" y="3229"/>
                    <a:pt x="2603" y="2229"/>
                    <a:pt x="3470" y="1228"/>
                  </a:cubicBezTo>
                  <a:cubicBezTo>
                    <a:pt x="3603" y="1094"/>
                    <a:pt x="3737" y="928"/>
                    <a:pt x="3837" y="828"/>
                  </a:cubicBezTo>
                  <a:cubicBezTo>
                    <a:pt x="4004" y="594"/>
                    <a:pt x="4070" y="361"/>
                    <a:pt x="3837" y="127"/>
                  </a:cubicBezTo>
                  <a:cubicBezTo>
                    <a:pt x="3745" y="54"/>
                    <a:pt x="3604" y="1"/>
                    <a:pt x="3467"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948;p29">
              <a:extLst>
                <a:ext uri="{FF2B5EF4-FFF2-40B4-BE49-F238E27FC236}">
                  <a16:creationId xmlns:a16="http://schemas.microsoft.com/office/drawing/2014/main" id="{8A0E76F9-5E6D-0733-FD52-02F699E999E4}"/>
                </a:ext>
              </a:extLst>
            </p:cNvPr>
            <p:cNvSpPr/>
            <p:nvPr/>
          </p:nvSpPr>
          <p:spPr>
            <a:xfrm>
              <a:off x="5417312" y="3082077"/>
              <a:ext cx="102136" cy="52236"/>
            </a:xfrm>
            <a:custGeom>
              <a:avLst/>
              <a:gdLst/>
              <a:ahLst/>
              <a:cxnLst/>
              <a:rect l="l" t="t" r="r" b="b"/>
              <a:pathLst>
                <a:path w="5639" h="2884" extrusionOk="0">
                  <a:moveTo>
                    <a:pt x="5150" y="0"/>
                  </a:moveTo>
                  <a:cubicBezTo>
                    <a:pt x="5066" y="0"/>
                    <a:pt x="4980" y="24"/>
                    <a:pt x="4904" y="62"/>
                  </a:cubicBezTo>
                  <a:lnTo>
                    <a:pt x="868" y="1796"/>
                  </a:lnTo>
                  <a:cubicBezTo>
                    <a:pt x="668" y="1896"/>
                    <a:pt x="501" y="1963"/>
                    <a:pt x="301" y="2063"/>
                  </a:cubicBezTo>
                  <a:cubicBezTo>
                    <a:pt x="34" y="2130"/>
                    <a:pt x="1" y="2497"/>
                    <a:pt x="134" y="2663"/>
                  </a:cubicBezTo>
                  <a:cubicBezTo>
                    <a:pt x="222" y="2816"/>
                    <a:pt x="380" y="2883"/>
                    <a:pt x="536" y="2883"/>
                  </a:cubicBezTo>
                  <a:cubicBezTo>
                    <a:pt x="618" y="2883"/>
                    <a:pt x="699" y="2865"/>
                    <a:pt x="768" y="2830"/>
                  </a:cubicBezTo>
                  <a:lnTo>
                    <a:pt x="4771" y="1096"/>
                  </a:lnTo>
                  <a:cubicBezTo>
                    <a:pt x="4971" y="996"/>
                    <a:pt x="5138" y="929"/>
                    <a:pt x="5338" y="829"/>
                  </a:cubicBezTo>
                  <a:cubicBezTo>
                    <a:pt x="5605" y="762"/>
                    <a:pt x="5638" y="395"/>
                    <a:pt x="5505" y="228"/>
                  </a:cubicBezTo>
                  <a:cubicBezTo>
                    <a:pt x="5422" y="63"/>
                    <a:pt x="5288" y="0"/>
                    <a:pt x="5150"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949;p29">
              <a:extLst>
                <a:ext uri="{FF2B5EF4-FFF2-40B4-BE49-F238E27FC236}">
                  <a16:creationId xmlns:a16="http://schemas.microsoft.com/office/drawing/2014/main" id="{64F5FA96-4B5E-A326-5D22-C93F691A6BCF}"/>
                </a:ext>
              </a:extLst>
            </p:cNvPr>
            <p:cNvSpPr/>
            <p:nvPr/>
          </p:nvSpPr>
          <p:spPr>
            <a:xfrm>
              <a:off x="5436656" y="3252823"/>
              <a:ext cx="102716" cy="28908"/>
            </a:xfrm>
            <a:custGeom>
              <a:avLst/>
              <a:gdLst/>
              <a:ahLst/>
              <a:cxnLst/>
              <a:rect l="l" t="t" r="r" b="b"/>
              <a:pathLst>
                <a:path w="5671" h="1596" extrusionOk="0">
                  <a:moveTo>
                    <a:pt x="493" y="0"/>
                  </a:moveTo>
                  <a:cubicBezTo>
                    <a:pt x="291" y="0"/>
                    <a:pt x="90" y="87"/>
                    <a:pt x="33" y="342"/>
                  </a:cubicBezTo>
                  <a:cubicBezTo>
                    <a:pt x="0" y="542"/>
                    <a:pt x="100" y="875"/>
                    <a:pt x="367" y="909"/>
                  </a:cubicBezTo>
                  <a:cubicBezTo>
                    <a:pt x="1735" y="1142"/>
                    <a:pt x="3069" y="1342"/>
                    <a:pt x="4437" y="1509"/>
                  </a:cubicBezTo>
                  <a:cubicBezTo>
                    <a:pt x="4670" y="1542"/>
                    <a:pt x="4837" y="1542"/>
                    <a:pt x="5037" y="1576"/>
                  </a:cubicBezTo>
                  <a:cubicBezTo>
                    <a:pt x="5083" y="1589"/>
                    <a:pt x="5130" y="1596"/>
                    <a:pt x="5177" y="1596"/>
                  </a:cubicBezTo>
                  <a:cubicBezTo>
                    <a:pt x="5368" y="1596"/>
                    <a:pt x="5551" y="1484"/>
                    <a:pt x="5604" y="1242"/>
                  </a:cubicBezTo>
                  <a:cubicBezTo>
                    <a:pt x="5671" y="1042"/>
                    <a:pt x="5537" y="709"/>
                    <a:pt x="5271" y="675"/>
                  </a:cubicBezTo>
                  <a:cubicBezTo>
                    <a:pt x="3903" y="475"/>
                    <a:pt x="2569" y="242"/>
                    <a:pt x="1201" y="75"/>
                  </a:cubicBezTo>
                  <a:cubicBezTo>
                    <a:pt x="1001" y="41"/>
                    <a:pt x="834" y="41"/>
                    <a:pt x="601" y="8"/>
                  </a:cubicBezTo>
                  <a:cubicBezTo>
                    <a:pt x="565" y="3"/>
                    <a:pt x="529" y="0"/>
                    <a:pt x="493"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950;p29">
              <a:extLst>
                <a:ext uri="{FF2B5EF4-FFF2-40B4-BE49-F238E27FC236}">
                  <a16:creationId xmlns:a16="http://schemas.microsoft.com/office/drawing/2014/main" id="{AB9D3584-7E7C-0129-94A2-40698A77A382}"/>
                </a:ext>
              </a:extLst>
            </p:cNvPr>
            <p:cNvSpPr/>
            <p:nvPr/>
          </p:nvSpPr>
          <p:spPr>
            <a:xfrm>
              <a:off x="5420608" y="3349037"/>
              <a:ext cx="93714" cy="54374"/>
            </a:xfrm>
            <a:custGeom>
              <a:avLst/>
              <a:gdLst/>
              <a:ahLst/>
              <a:cxnLst/>
              <a:rect l="l" t="t" r="r" b="b"/>
              <a:pathLst>
                <a:path w="5174" h="3002" extrusionOk="0">
                  <a:moveTo>
                    <a:pt x="693" y="0"/>
                  </a:moveTo>
                  <a:cubicBezTo>
                    <a:pt x="290" y="0"/>
                    <a:pt x="1" y="613"/>
                    <a:pt x="452" y="867"/>
                  </a:cubicBezTo>
                  <a:cubicBezTo>
                    <a:pt x="1587" y="1468"/>
                    <a:pt x="2687" y="2101"/>
                    <a:pt x="3788" y="2702"/>
                  </a:cubicBezTo>
                  <a:cubicBezTo>
                    <a:pt x="3955" y="2768"/>
                    <a:pt x="4122" y="2869"/>
                    <a:pt x="4255" y="2935"/>
                  </a:cubicBezTo>
                  <a:cubicBezTo>
                    <a:pt x="4337" y="2981"/>
                    <a:pt x="4418" y="3002"/>
                    <a:pt x="4494" y="3002"/>
                  </a:cubicBezTo>
                  <a:cubicBezTo>
                    <a:pt x="4909" y="3002"/>
                    <a:pt x="5174" y="2394"/>
                    <a:pt x="4722" y="2168"/>
                  </a:cubicBezTo>
                  <a:cubicBezTo>
                    <a:pt x="3588" y="1534"/>
                    <a:pt x="2454" y="900"/>
                    <a:pt x="1386" y="333"/>
                  </a:cubicBezTo>
                  <a:cubicBezTo>
                    <a:pt x="1220" y="233"/>
                    <a:pt x="1053" y="167"/>
                    <a:pt x="919" y="67"/>
                  </a:cubicBezTo>
                  <a:cubicBezTo>
                    <a:pt x="843" y="20"/>
                    <a:pt x="766" y="0"/>
                    <a:pt x="693"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951;p29">
              <a:extLst>
                <a:ext uri="{FF2B5EF4-FFF2-40B4-BE49-F238E27FC236}">
                  <a16:creationId xmlns:a16="http://schemas.microsoft.com/office/drawing/2014/main" id="{49E64816-ED54-AB21-B9FB-83669BC369F2}"/>
                </a:ext>
              </a:extLst>
            </p:cNvPr>
            <p:cNvSpPr/>
            <p:nvPr/>
          </p:nvSpPr>
          <p:spPr>
            <a:xfrm>
              <a:off x="5370799" y="3448022"/>
              <a:ext cx="72522" cy="79333"/>
            </a:xfrm>
            <a:custGeom>
              <a:avLst/>
              <a:gdLst/>
              <a:ahLst/>
              <a:cxnLst/>
              <a:rect l="l" t="t" r="r" b="b"/>
              <a:pathLst>
                <a:path w="4004" h="4380" extrusionOk="0">
                  <a:moveTo>
                    <a:pt x="518" y="1"/>
                  </a:moveTo>
                  <a:cubicBezTo>
                    <a:pt x="387" y="1"/>
                    <a:pt x="254" y="52"/>
                    <a:pt x="167" y="139"/>
                  </a:cubicBezTo>
                  <a:cubicBezTo>
                    <a:pt x="0" y="306"/>
                    <a:pt x="0" y="606"/>
                    <a:pt x="167" y="806"/>
                  </a:cubicBezTo>
                  <a:cubicBezTo>
                    <a:pt x="1034" y="1807"/>
                    <a:pt x="1868" y="2807"/>
                    <a:pt x="2735" y="3808"/>
                  </a:cubicBezTo>
                  <a:cubicBezTo>
                    <a:pt x="2869" y="3942"/>
                    <a:pt x="3002" y="4108"/>
                    <a:pt x="3136" y="4242"/>
                  </a:cubicBezTo>
                  <a:cubicBezTo>
                    <a:pt x="3215" y="4337"/>
                    <a:pt x="3333" y="4380"/>
                    <a:pt x="3452" y="4380"/>
                  </a:cubicBezTo>
                  <a:cubicBezTo>
                    <a:pt x="3583" y="4380"/>
                    <a:pt x="3716" y="4329"/>
                    <a:pt x="3803" y="4242"/>
                  </a:cubicBezTo>
                  <a:cubicBezTo>
                    <a:pt x="4003" y="4008"/>
                    <a:pt x="3970" y="3775"/>
                    <a:pt x="3803" y="3575"/>
                  </a:cubicBezTo>
                  <a:cubicBezTo>
                    <a:pt x="2902" y="2574"/>
                    <a:pt x="2068" y="1573"/>
                    <a:pt x="1201" y="572"/>
                  </a:cubicBezTo>
                  <a:cubicBezTo>
                    <a:pt x="1068" y="439"/>
                    <a:pt x="968" y="272"/>
                    <a:pt x="834" y="139"/>
                  </a:cubicBezTo>
                  <a:cubicBezTo>
                    <a:pt x="755" y="43"/>
                    <a:pt x="637" y="1"/>
                    <a:pt x="518"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58" name="Picture 6" descr="Quy trình nghiệp vụ là gì? Cách xây dựng quy trình nghiệp vụ hiệu quả">
            <a:extLst>
              <a:ext uri="{FF2B5EF4-FFF2-40B4-BE49-F238E27FC236}">
                <a16:creationId xmlns:a16="http://schemas.microsoft.com/office/drawing/2014/main" id="{6D534629-B0B3-6A35-DB2C-01B4F13C0E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53754" y="6723827"/>
            <a:ext cx="5534246" cy="35577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1433</TotalTime>
  <Words>1098</Words>
  <Application>Microsoft Office PowerPoint</Application>
  <PresentationFormat>Custom</PresentationFormat>
  <Paragraphs>128</Paragraphs>
  <Slides>22</Slides>
  <Notes>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Muli</vt:lpstr>
      <vt:lpstr>Calibri</vt:lpstr>
      <vt:lpstr>Muli Ultra-Bold</vt:lpstr>
      <vt:lpstr>Aptos</vt:lpstr>
      <vt:lpstr>Wingdings</vt:lpstr>
      <vt:lpstr>Arial</vt:lpstr>
      <vt:lpstr>Muli Bold</vt:lpstr>
      <vt:lpstr>Times New Roman</vt:lpstr>
      <vt:lpstr>Gorditas</vt:lpstr>
      <vt:lpstr>Muli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dinh dat</dc:creator>
  <cp:lastModifiedBy>Nguyen Dat</cp:lastModifiedBy>
  <cp:revision>22</cp:revision>
  <dcterms:created xsi:type="dcterms:W3CDTF">2006-08-16T00:00:00Z</dcterms:created>
  <dcterms:modified xsi:type="dcterms:W3CDTF">2025-06-25T17:57:30Z</dcterms:modified>
  <dc:identifier>DAGoiSJLdO8</dc:identifier>
</cp:coreProperties>
</file>

<file path=docProps/thumbnail.jpeg>
</file>